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 PLUS 1p"/>
      <p:regular r:id="rId20"/>
      <p:bold r:id="rId21"/>
    </p:embeddedFont>
    <p:embeddedFont>
      <p:font typeface="M PLUS 1p Black"/>
      <p:bold r:id="rId22"/>
    </p:embeddedFont>
    <p:embeddedFont>
      <p:font typeface="M PLUS 1p ExtraBold"/>
      <p:bold r:id="rId23"/>
    </p:embeddedFont>
    <p:embeddedFont>
      <p:font typeface="M PLUS 1p Medium"/>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PLUS1p-regular.fntdata"/><Relationship Id="rId22" Type="http://schemas.openxmlformats.org/officeDocument/2006/relationships/font" Target="fonts/MPLUS1pBlack-bold.fntdata"/><Relationship Id="rId21" Type="http://schemas.openxmlformats.org/officeDocument/2006/relationships/font" Target="fonts/MPLUS1p-bold.fntdata"/><Relationship Id="rId24" Type="http://schemas.openxmlformats.org/officeDocument/2006/relationships/font" Target="fonts/MPLUS1pMedium-regular.fntdata"/><Relationship Id="rId23" Type="http://schemas.openxmlformats.org/officeDocument/2006/relationships/font" Target="fonts/MPLUS1pExtra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PLUS1p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&lt;チーム紹介&gt;</a:t>
            </a:r>
            <a:endParaRPr/>
          </a:p>
          <a:p>
            <a:pPr indent="0" lvl="0" marL="0" rtl="0" algn="l">
              <a:spcBef>
                <a:spcPts val="0"/>
              </a:spcBef>
              <a:spcAft>
                <a:spcPts val="0"/>
              </a:spcAft>
              <a:buNone/>
            </a:pPr>
            <a:r>
              <a:rPr lang="ja"/>
              <a:t>チーム名・作品名紹介（作品名の前に音楽リコメンドwebサービスとか）</a:t>
            </a:r>
            <a:endParaRPr/>
          </a:p>
          <a:p>
            <a:pPr indent="0" lvl="0" marL="0" rtl="0" algn="l">
              <a:spcBef>
                <a:spcPts val="0"/>
              </a:spcBef>
              <a:spcAft>
                <a:spcPts val="0"/>
              </a:spcAft>
              <a:buNone/>
            </a:pPr>
            <a:r>
              <a:rPr lang="ja"/>
              <a:t>&lt;導入&gt;</a:t>
            </a:r>
            <a:endParaRPr/>
          </a:p>
          <a:p>
            <a:pPr indent="0" lvl="0" marL="0" rtl="0" algn="l">
              <a:spcBef>
                <a:spcPts val="0"/>
              </a:spcBef>
              <a:spcAft>
                <a:spcPts val="0"/>
              </a:spcAft>
              <a:buNone/>
            </a:pPr>
            <a:r>
              <a:rPr lang="ja"/>
              <a:t>普段からYoutube MusicやSpotifyを利用する人は世代問わず多いと思います（その場でアンケートとっても）</a:t>
            </a:r>
            <a:endParaRPr/>
          </a:p>
          <a:p>
            <a:pPr indent="0" lvl="0" marL="0" rtl="0" algn="l">
              <a:spcBef>
                <a:spcPts val="0"/>
              </a:spcBef>
              <a:spcAft>
                <a:spcPts val="0"/>
              </a:spcAft>
              <a:buNone/>
            </a:pPr>
            <a:r>
              <a:rPr lang="ja"/>
              <a:t>&gt;&gt;次ページ</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15275deb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15275deb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c1102c64aa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c1102c64aa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1102c686b_3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1102c686b_3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聞いたことのないものに出会える</a:t>
            </a:r>
            <a:endParaRPr/>
          </a:p>
          <a:p>
            <a:pPr indent="0" lvl="0" marL="0" rtl="0" algn="l">
              <a:spcBef>
                <a:spcPts val="0"/>
              </a:spcBef>
              <a:spcAft>
                <a:spcPts val="0"/>
              </a:spcAft>
              <a:buNone/>
            </a:pPr>
            <a:r>
              <a:rPr lang="ja"/>
              <a:t>一度聞いたらもうリコメンドされない</a:t>
            </a:r>
            <a:endParaRPr/>
          </a:p>
          <a:p>
            <a:pPr indent="0" lvl="0" marL="0" rtl="0" algn="l">
              <a:spcBef>
                <a:spcPts val="0"/>
              </a:spcBef>
              <a:spcAft>
                <a:spcPts val="0"/>
              </a:spcAft>
              <a:buNone/>
            </a:pPr>
            <a:r>
              <a:rPr lang="ja"/>
              <a:t>時代やジャンル関係なく広く新しい音楽に出会える</a:t>
            </a:r>
            <a:endParaRPr/>
          </a:p>
          <a:p>
            <a:pPr indent="0" lvl="0" marL="0" rtl="0" algn="l">
              <a:lnSpc>
                <a:spcPct val="115000"/>
              </a:lnSpc>
              <a:spcBef>
                <a:spcPts val="0"/>
              </a:spcBef>
              <a:spcAft>
                <a:spcPts val="1200"/>
              </a:spcAft>
              <a:buClr>
                <a:schemeClr val="dk1"/>
              </a:buClr>
              <a:buSzPts val="1100"/>
              <a:buFont typeface="Arial"/>
              <a:buNone/>
            </a:pPr>
            <a:r>
              <a:rPr lang="ja" sz="1800">
                <a:solidFill>
                  <a:srgbClr val="595959"/>
                </a:solidFill>
              </a:rPr>
              <a:t>一曲一曲の一期一会を一喜一憂できる</a:t>
            </a:r>
            <a:endParaRPr sz="1800">
              <a:solidFill>
                <a:srgbClr val="595959"/>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c1102c686b_3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c1102c686b_3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c1102c686b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c1102c686b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c15275debe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c15275debe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1100"/>
              <a:buFont typeface="Arial"/>
              <a:buNone/>
            </a:pPr>
            <a:r>
              <a:rPr lang="ja"/>
              <a:t>&lt;よくある体験談から導入&gt;</a:t>
            </a:r>
            <a:endParaRPr/>
          </a:p>
          <a:p>
            <a:pPr indent="0" lvl="0" marL="0" rtl="0" algn="l">
              <a:lnSpc>
                <a:spcPct val="105000"/>
              </a:lnSpc>
              <a:spcBef>
                <a:spcPts val="1200"/>
              </a:spcBef>
              <a:spcAft>
                <a:spcPts val="0"/>
              </a:spcAft>
              <a:buClr>
                <a:schemeClr val="dk1"/>
              </a:buClr>
              <a:buSzPts val="1100"/>
              <a:buFont typeface="Arial"/>
              <a:buNone/>
            </a:pPr>
            <a:r>
              <a:rPr lang="ja"/>
              <a:t>自分もよく利用するが、こんな悩みがある（共感してもらう）</a:t>
            </a:r>
            <a:endParaRPr/>
          </a:p>
          <a:p>
            <a:pPr indent="0" lvl="0" marL="0" rtl="0" algn="l">
              <a:lnSpc>
                <a:spcPct val="105000"/>
              </a:lnSpc>
              <a:spcBef>
                <a:spcPts val="1200"/>
              </a:spcBef>
              <a:spcAft>
                <a:spcPts val="0"/>
              </a:spcAft>
              <a:buClr>
                <a:schemeClr val="dk1"/>
              </a:buClr>
              <a:buSzPts val="1100"/>
              <a:buFont typeface="Arial"/>
              <a:buNone/>
            </a:pPr>
            <a:r>
              <a:rPr lang="ja"/>
              <a:t>・よく聴くジャンルの曲ばかりお勧めされて飽きてしまう</a:t>
            </a:r>
            <a:endParaRPr/>
          </a:p>
          <a:p>
            <a:pPr indent="0" lvl="0" marL="0" rtl="0" algn="l">
              <a:lnSpc>
                <a:spcPct val="105000"/>
              </a:lnSpc>
              <a:spcBef>
                <a:spcPts val="1200"/>
              </a:spcBef>
              <a:spcAft>
                <a:spcPts val="0"/>
              </a:spcAft>
              <a:buClr>
                <a:schemeClr val="dk1"/>
              </a:buClr>
              <a:buSzPts val="1100"/>
              <a:buFont typeface="Arial"/>
              <a:buNone/>
            </a:pPr>
            <a:r>
              <a:rPr lang="ja"/>
              <a:t>・プレイリストの内容が固定化されてしまっている</a:t>
            </a:r>
            <a:endParaRPr/>
          </a:p>
          <a:p>
            <a:pPr indent="0" lvl="0" marL="0" rtl="0" algn="l">
              <a:lnSpc>
                <a:spcPct val="105000"/>
              </a:lnSpc>
              <a:spcBef>
                <a:spcPts val="1200"/>
              </a:spcBef>
              <a:spcAft>
                <a:spcPts val="0"/>
              </a:spcAft>
              <a:buClr>
                <a:schemeClr val="dk1"/>
              </a:buClr>
              <a:buSzPts val="1100"/>
              <a:buFont typeface="Arial"/>
              <a:buNone/>
            </a:pPr>
            <a:r>
              <a:rPr lang="ja"/>
              <a:t>・他の人の評価やコメントばかりを気にしてしまうあまり、曲を聴く前から先入観をもってしまう</a:t>
            </a:r>
            <a:endParaRPr/>
          </a:p>
          <a:p>
            <a:pPr indent="0" lvl="0" marL="0" rtl="0" algn="l">
              <a:lnSpc>
                <a:spcPct val="105000"/>
              </a:lnSpc>
              <a:spcBef>
                <a:spcPts val="1200"/>
              </a:spcBef>
              <a:spcAft>
                <a:spcPts val="0"/>
              </a:spcAft>
              <a:buClr>
                <a:schemeClr val="dk1"/>
              </a:buClr>
              <a:buSzPts val="1100"/>
              <a:buFont typeface="Arial"/>
              <a:buNone/>
            </a:pPr>
            <a:r>
              <a:rPr lang="ja"/>
              <a:t>・曲を聴きながら次の曲を探してしまうから、結局聴きたい曲に集中できない</a:t>
            </a:r>
            <a:endParaRPr/>
          </a:p>
          <a:p>
            <a:pPr indent="0" lvl="0" marL="0" rtl="0" algn="l">
              <a:spcBef>
                <a:spcPts val="1200"/>
              </a:spcBef>
              <a:spcAft>
                <a:spcPts val="0"/>
              </a:spcAft>
              <a:buNone/>
            </a:pPr>
            <a:r>
              <a:rPr lang="ja"/>
              <a:t>悩みの主な原因は、</a:t>
            </a:r>
            <a:endParaRPr/>
          </a:p>
          <a:p>
            <a:pPr indent="0" lvl="0" marL="0" rtl="0" algn="l">
              <a:spcBef>
                <a:spcPts val="0"/>
              </a:spcBef>
              <a:spcAft>
                <a:spcPts val="0"/>
              </a:spcAft>
              <a:buNone/>
            </a:pPr>
            <a:r>
              <a:rPr lang="ja"/>
              <a:t>・自分のジャンルの好みに偏った曲をおすすめするため</a:t>
            </a:r>
            <a:endParaRPr/>
          </a:p>
          <a:p>
            <a:pPr indent="0" lvl="0" marL="0" rtl="0" algn="l">
              <a:spcBef>
                <a:spcPts val="0"/>
              </a:spcBef>
              <a:spcAft>
                <a:spcPts val="0"/>
              </a:spcAft>
              <a:buNone/>
            </a:pPr>
            <a:r>
              <a:rPr lang="ja"/>
              <a:t>・一曲に対して大人数の意見や考えが乗ってしまっている構造のため</a:t>
            </a:r>
            <a:endParaRPr/>
          </a:p>
          <a:p>
            <a:pPr indent="0" lvl="0" marL="0" rtl="0" algn="l">
              <a:spcBef>
                <a:spcPts val="0"/>
              </a:spcBef>
              <a:spcAft>
                <a:spcPts val="0"/>
              </a:spcAft>
              <a:buNone/>
            </a:pPr>
            <a:r>
              <a:t/>
            </a:r>
            <a:endParaRPr/>
          </a:p>
          <a:p>
            <a:pPr indent="0" lvl="0" marL="0" rtl="0" algn="l">
              <a:spcBef>
                <a:spcPts val="0"/>
              </a:spcBef>
              <a:spcAft>
                <a:spcPts val="0"/>
              </a:spcAft>
              <a:buNone/>
            </a:pPr>
            <a:r>
              <a:rPr lang="ja"/>
              <a:t>なので原因を解決するためには、他の意見に左右されず一曲の音楽のみを純粋に楽しむ必要があるため</a:t>
            </a:r>
            <a:endParaRPr/>
          </a:p>
          <a:p>
            <a:pPr indent="0" lvl="0" marL="0" rtl="0" algn="l">
              <a:spcBef>
                <a:spcPts val="0"/>
              </a:spcBef>
              <a:spcAft>
                <a:spcPts val="0"/>
              </a:spcAft>
              <a:buNone/>
            </a:pPr>
            <a:r>
              <a:rPr lang="ja"/>
              <a:t>課題は、「聞いたことのない曲に出会える」(知らない曲なら偏見もないため)</a:t>
            </a:r>
            <a:endParaRPr/>
          </a:p>
          <a:p>
            <a:pPr indent="0" lvl="0" marL="0" rtl="0" algn="l">
              <a:spcBef>
                <a:spcPts val="0"/>
              </a:spcBef>
              <a:spcAft>
                <a:spcPts val="0"/>
              </a:spcAft>
              <a:buNone/>
            </a:pPr>
            <a:r>
              <a:rPr lang="ja"/>
              <a:t>&gt;&gt;次のページ</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1102c64a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1102c64a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a:t>
            </a:r>
            <a:r>
              <a:rPr lang="ja"/>
              <a:t>作品の強み</a:t>
            </a:r>
            <a:r>
              <a:rPr lang="ja"/>
              <a:t>を紹介</a:t>
            </a:r>
            <a:r>
              <a:rPr lang="ja"/>
              <a:t>&gt;</a:t>
            </a:r>
            <a:endParaRPr/>
          </a:p>
          <a:p>
            <a:pPr indent="0" lvl="0" marL="0" rtl="0" algn="l">
              <a:spcBef>
                <a:spcPts val="0"/>
              </a:spcBef>
              <a:spcAft>
                <a:spcPts val="0"/>
              </a:spcAft>
              <a:buNone/>
            </a:pPr>
            <a:r>
              <a:rPr lang="ja"/>
              <a:t>それを解決したみゅっけたの特徴について二つ紹介します</a:t>
            </a:r>
            <a:endParaRPr/>
          </a:p>
          <a:p>
            <a:pPr indent="0" lvl="0" marL="0" rtl="0" algn="l">
              <a:spcBef>
                <a:spcPts val="0"/>
              </a:spcBef>
              <a:spcAft>
                <a:spcPts val="0"/>
              </a:spcAft>
              <a:buNone/>
            </a:pPr>
            <a:r>
              <a:rPr lang="ja"/>
              <a:t>&gt;&gt;次のスライド</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1600ee38d_3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1600ee38d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&lt;作品の強みを紹介&gt;</a:t>
            </a:r>
            <a:endParaRPr/>
          </a:p>
          <a:p>
            <a:pPr indent="0" lvl="0" marL="0" rtl="0" algn="l">
              <a:spcBef>
                <a:spcPts val="0"/>
              </a:spcBef>
              <a:spcAft>
                <a:spcPts val="0"/>
              </a:spcAft>
              <a:buNone/>
            </a:pPr>
            <a:r>
              <a:rPr lang="ja"/>
              <a:t>それを解決したみゅっけたの特徴について二つ紹介します</a:t>
            </a:r>
            <a:endParaRPr/>
          </a:p>
          <a:p>
            <a:pPr indent="0" lvl="0" marL="0" rtl="0" algn="l">
              <a:spcBef>
                <a:spcPts val="0"/>
              </a:spcBef>
              <a:spcAft>
                <a:spcPts val="0"/>
              </a:spcAft>
              <a:buNone/>
            </a:pPr>
            <a:r>
              <a:rPr lang="ja"/>
              <a:t>&gt;&gt;次のスライド</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c1600ee38d_3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c1600ee38d_3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&lt;作品の強みを紹介&gt;</a:t>
            </a:r>
            <a:endParaRPr/>
          </a:p>
          <a:p>
            <a:pPr indent="0" lvl="0" marL="0" rtl="0" algn="l">
              <a:spcBef>
                <a:spcPts val="0"/>
              </a:spcBef>
              <a:spcAft>
                <a:spcPts val="0"/>
              </a:spcAft>
              <a:buNone/>
            </a:pPr>
            <a:r>
              <a:rPr lang="ja"/>
              <a:t>それを解決したみゅっけたの特徴について二つ紹介します</a:t>
            </a:r>
            <a:endParaRPr/>
          </a:p>
          <a:p>
            <a:pPr indent="0" lvl="0" marL="0" rtl="0" algn="l">
              <a:spcBef>
                <a:spcPts val="0"/>
              </a:spcBef>
              <a:spcAft>
                <a:spcPts val="0"/>
              </a:spcAft>
              <a:buNone/>
            </a:pPr>
            <a:r>
              <a:rPr lang="ja"/>
              <a:t>&gt;&gt;次のスライド</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c15275debe_13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c15275debe_13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a:t>
            </a:r>
            <a:r>
              <a:rPr lang="ja"/>
              <a:t>使用技術・データフロー説明</a:t>
            </a:r>
            <a:r>
              <a:rPr lang="ja"/>
              <a:t>&gt;</a:t>
            </a:r>
            <a:endParaRPr/>
          </a:p>
          <a:p>
            <a:pPr indent="0" lvl="0" marL="0" rtl="0" algn="l">
              <a:spcBef>
                <a:spcPts val="0"/>
              </a:spcBef>
              <a:spcAft>
                <a:spcPts val="0"/>
              </a:spcAft>
              <a:buNone/>
            </a:pPr>
            <a:r>
              <a:rPr lang="ja"/>
              <a:t>&gt;&gt;</a:t>
            </a:r>
            <a:r>
              <a:rPr lang="ja"/>
              <a:t>次のスライド</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c1102c64aa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c1102c64aa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a:t>
            </a:r>
            <a:r>
              <a:rPr lang="ja"/>
              <a:t>デモ</a:t>
            </a:r>
            <a:r>
              <a:rPr lang="ja"/>
              <a:t>&gt;</a:t>
            </a:r>
            <a:endParaRPr/>
          </a:p>
          <a:p>
            <a:pPr indent="0" lvl="0" marL="0" rtl="0" algn="l">
              <a:spcBef>
                <a:spcPts val="0"/>
              </a:spcBef>
              <a:spcAft>
                <a:spcPts val="0"/>
              </a:spcAft>
              <a:buNone/>
            </a:pPr>
            <a:r>
              <a:rPr lang="ja"/>
              <a:t>&gt;&gt;</a:t>
            </a:r>
            <a:r>
              <a:rPr lang="ja"/>
              <a:t>次のスライド</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c1102c64aa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c1102c64aa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&lt;</a:t>
            </a:r>
            <a:r>
              <a:rPr lang="ja"/>
              <a:t>何を解決したか、苦労した点、反省点を</a:t>
            </a:r>
            <a:r>
              <a:rPr lang="ja"/>
              <a:t>述べる&gt;</a:t>
            </a:r>
            <a:endParaRPr/>
          </a:p>
          <a:p>
            <a:pPr indent="0" lvl="0" marL="0" rtl="0" algn="l">
              <a:spcBef>
                <a:spcPts val="0"/>
              </a:spcBef>
              <a:spcAft>
                <a:spcPts val="0"/>
              </a:spcAft>
              <a:buNone/>
            </a:pPr>
            <a:r>
              <a:rPr lang="ja"/>
              <a:t>・みゅっけたで、ユーザが常に新しい魅力的な曲に出会うことで、課題（聞いたことのない曲に出会える）を解決した</a:t>
            </a:r>
            <a:endParaRPr/>
          </a:p>
          <a:p>
            <a:pPr indent="0" lvl="0" marL="0" rtl="0" algn="l">
              <a:spcBef>
                <a:spcPts val="0"/>
              </a:spcBef>
              <a:spcAft>
                <a:spcPts val="0"/>
              </a:spcAft>
              <a:buNone/>
            </a:pPr>
            <a:r>
              <a:rPr lang="ja"/>
              <a:t>・フィルター機能や一曲だけのリコメンドによって、曲との一期一会の出会いの価値を高めた</a:t>
            </a:r>
            <a:endParaRPr/>
          </a:p>
          <a:p>
            <a:pPr indent="0" lvl="0" marL="0" rtl="0" algn="l">
              <a:spcBef>
                <a:spcPts val="0"/>
              </a:spcBef>
              <a:spcAft>
                <a:spcPts val="0"/>
              </a:spcAft>
              <a:buNone/>
            </a:pPr>
            <a:r>
              <a:rPr lang="ja"/>
              <a:t>・</a:t>
            </a:r>
            <a:endParaRPr/>
          </a:p>
          <a:p>
            <a:pPr indent="0" lvl="0" marL="0" rtl="0" algn="l">
              <a:spcBef>
                <a:spcPts val="0"/>
              </a:spcBef>
              <a:spcAft>
                <a:spcPts val="0"/>
              </a:spcAft>
              <a:buNone/>
            </a:pPr>
            <a:r>
              <a:rPr lang="ja"/>
              <a:t>・ログイン機能実装に時間をかけすぎた</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c15275debe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c15275debe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DF2FA"/>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10.png"/><Relationship Id="rId8"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50" y="-11000"/>
            <a:ext cx="9144000" cy="551400"/>
          </a:xfrm>
          <a:prstGeom prst="rect">
            <a:avLst/>
          </a:prstGeom>
          <a:solidFill>
            <a:srgbClr val="43C3DE"/>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ctrTitle"/>
          </p:nvPr>
        </p:nvSpPr>
        <p:spPr>
          <a:xfrm>
            <a:off x="1645350" y="1268450"/>
            <a:ext cx="5853300" cy="12192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rmAutofit/>
          </a:bodyPr>
          <a:lstStyle/>
          <a:p>
            <a:pPr indent="0" lvl="0" marL="0" rtl="0" algn="ctr">
              <a:spcBef>
                <a:spcPts val="0"/>
              </a:spcBef>
              <a:spcAft>
                <a:spcPts val="0"/>
              </a:spcAft>
              <a:buNone/>
            </a:pPr>
            <a:r>
              <a:rPr lang="ja">
                <a:solidFill>
                  <a:schemeClr val="accent4"/>
                </a:solidFill>
                <a:latin typeface="M PLUS 1p Black"/>
                <a:ea typeface="M PLUS 1p Black"/>
                <a:cs typeface="M PLUS 1p Black"/>
                <a:sym typeface="M PLUS 1p Black"/>
              </a:rPr>
              <a:t>「みゅっけた」</a:t>
            </a:r>
            <a:endParaRPr>
              <a:solidFill>
                <a:schemeClr val="accent4"/>
              </a:solidFill>
              <a:latin typeface="M PLUS 1p Black"/>
              <a:ea typeface="M PLUS 1p Black"/>
              <a:cs typeface="M PLUS 1p Black"/>
              <a:sym typeface="M PLUS 1p Black"/>
            </a:endParaRPr>
          </a:p>
        </p:txBody>
      </p:sp>
      <p:sp>
        <p:nvSpPr>
          <p:cNvPr id="56" name="Google Shape;56;p13"/>
          <p:cNvSpPr txBox="1"/>
          <p:nvPr>
            <p:ph idx="1" type="subTitle"/>
          </p:nvPr>
        </p:nvSpPr>
        <p:spPr>
          <a:xfrm>
            <a:off x="2777550" y="3079088"/>
            <a:ext cx="3588900" cy="4080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05"/>
              <a:buNone/>
            </a:pPr>
            <a:r>
              <a:rPr b="1" lang="ja" sz="2240">
                <a:latin typeface="M PLUS 1p"/>
                <a:ea typeface="M PLUS 1p"/>
                <a:cs typeface="M PLUS 1p"/>
                <a:sym typeface="M PLUS 1p"/>
              </a:rPr>
              <a:t>チーム６　ビギナーの里</a:t>
            </a:r>
            <a:endParaRPr b="1" sz="2020">
              <a:latin typeface="M PLUS 1p"/>
              <a:ea typeface="M PLUS 1p"/>
              <a:cs typeface="M PLUS 1p"/>
              <a:sym typeface="M PLUS 1p"/>
            </a:endParaRPr>
          </a:p>
        </p:txBody>
      </p:sp>
      <p:sp>
        <p:nvSpPr>
          <p:cNvPr id="57" name="Google Shape;57;p13"/>
          <p:cNvSpPr txBox="1"/>
          <p:nvPr/>
        </p:nvSpPr>
        <p:spPr>
          <a:xfrm>
            <a:off x="606400" y="-1023550"/>
            <a:ext cx="4064700" cy="7818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chemeClr val="dk1"/>
              </a:buClr>
              <a:buSzPts val="605"/>
              <a:buFont typeface="Arial"/>
              <a:buNone/>
            </a:pPr>
            <a:r>
              <a:rPr lang="ja" sz="1220">
                <a:solidFill>
                  <a:schemeClr val="dk2"/>
                </a:solidFill>
                <a:latin typeface="M PLUS 1p Medium"/>
                <a:ea typeface="M PLUS 1p Medium"/>
                <a:cs typeface="M PLUS 1p Medium"/>
                <a:sym typeface="M PLUS 1p Medium"/>
              </a:rPr>
              <a:t>関佑太　伊藤豪　仲田未来　内山将太朗</a:t>
            </a:r>
            <a:endParaRPr sz="1800">
              <a:solidFill>
                <a:schemeClr val="dk2"/>
              </a:solidFill>
            </a:endParaRPr>
          </a:p>
        </p:txBody>
      </p:sp>
      <p:sp>
        <p:nvSpPr>
          <p:cNvPr id="58" name="Google Shape;58;p13"/>
          <p:cNvSpPr/>
          <p:nvPr/>
        </p:nvSpPr>
        <p:spPr>
          <a:xfrm>
            <a:off x="7634500" y="-579750"/>
            <a:ext cx="2319000" cy="23190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 name="Google Shape;59;p13"/>
          <p:cNvSpPr/>
          <p:nvPr/>
        </p:nvSpPr>
        <p:spPr>
          <a:xfrm>
            <a:off x="-1095400" y="3653100"/>
            <a:ext cx="2858400" cy="28584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60" name="Google Shape;60;p13"/>
          <p:cNvGrpSpPr/>
          <p:nvPr/>
        </p:nvGrpSpPr>
        <p:grpSpPr>
          <a:xfrm>
            <a:off x="4539201" y="2214727"/>
            <a:ext cx="5636651" cy="3265500"/>
            <a:chOff x="4539201" y="2214727"/>
            <a:chExt cx="5636651" cy="3265500"/>
          </a:xfrm>
        </p:grpSpPr>
        <p:sp>
          <p:nvSpPr>
            <p:cNvPr id="61" name="Google Shape;61;p13"/>
            <p:cNvSpPr/>
            <p:nvPr/>
          </p:nvSpPr>
          <p:spPr>
            <a:xfrm rot="4287362">
              <a:off x="5614940" y="3608314"/>
              <a:ext cx="349021" cy="2520372"/>
            </a:xfrm>
            <a:prstGeom prst="rect">
              <a:avLst/>
            </a:prstGeom>
            <a:solidFill>
              <a:srgbClr val="59595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2" name="Google Shape;62;p13"/>
            <p:cNvSpPr/>
            <p:nvPr/>
          </p:nvSpPr>
          <p:spPr>
            <a:xfrm>
              <a:off x="7039706" y="2398116"/>
              <a:ext cx="2949600" cy="2898600"/>
            </a:xfrm>
            <a:prstGeom prst="ellipse">
              <a:avLst/>
            </a:prstGeom>
            <a:solidFill>
              <a:srgbClr val="43C3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 name="Google Shape;63;p13"/>
            <p:cNvSpPr/>
            <p:nvPr/>
          </p:nvSpPr>
          <p:spPr>
            <a:xfrm>
              <a:off x="7190913" y="2547008"/>
              <a:ext cx="2646600" cy="2601000"/>
            </a:xfrm>
            <a:prstGeom prst="ellipse">
              <a:avLst/>
            </a:prstGeom>
            <a:solidFill>
              <a:srgbClr val="EDF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4" name="Google Shape;64;p13"/>
            <p:cNvSpPr/>
            <p:nvPr/>
          </p:nvSpPr>
          <p:spPr>
            <a:xfrm>
              <a:off x="6853052" y="2214727"/>
              <a:ext cx="3322800" cy="3265500"/>
            </a:xfrm>
            <a:prstGeom prst="ellipse">
              <a:avLst/>
            </a:prstGeom>
            <a:noFill/>
            <a:ln cap="flat" cmpd="sng" w="38100">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65" name="Google Shape;65;p13"/>
          <p:cNvSpPr/>
          <p:nvPr/>
        </p:nvSpPr>
        <p:spPr>
          <a:xfrm rot="-8558640">
            <a:off x="8599465" y="2892460"/>
            <a:ext cx="1188103" cy="386955"/>
          </a:xfrm>
          <a:prstGeom prst="chord">
            <a:avLst>
              <a:gd fmla="val 20206232" name="adj1"/>
              <a:gd fmla="val 10074966" name="adj2"/>
            </a:avLst>
          </a:prstGeom>
          <a:solidFill>
            <a:schemeClr val="lt1"/>
          </a:solidFill>
          <a:ln cap="flat" cmpd="sng" w="9525">
            <a:solidFill>
              <a:srgbClr val="EDF2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13"/>
          <p:cNvSpPr/>
          <p:nvPr/>
        </p:nvSpPr>
        <p:spPr>
          <a:xfrm rot="2802487">
            <a:off x="8373870" y="2655081"/>
            <a:ext cx="213500" cy="213500"/>
          </a:xfrm>
          <a:prstGeom prst="ellipse">
            <a:avLst/>
          </a:prstGeom>
          <a:solidFill>
            <a:schemeClr val="lt1"/>
          </a:solidFill>
          <a:ln cap="flat" cmpd="sng" w="9525">
            <a:solidFill>
              <a:srgbClr val="EDF2F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7" name="Google Shape;67;p13"/>
          <p:cNvPicPr preferRelativeResize="0"/>
          <p:nvPr/>
        </p:nvPicPr>
        <p:blipFill>
          <a:blip r:embed="rId3">
            <a:alphaModFix/>
          </a:blip>
          <a:stretch>
            <a:fillRect/>
          </a:stretch>
        </p:blipFill>
        <p:spPr>
          <a:xfrm rot="1156185">
            <a:off x="7980634" y="3046884"/>
            <a:ext cx="1735157" cy="1735157"/>
          </a:xfrm>
          <a:prstGeom prst="rect">
            <a:avLst/>
          </a:prstGeom>
          <a:noFill/>
          <a:ln>
            <a:noFill/>
          </a:ln>
        </p:spPr>
      </p:pic>
      <p:pic>
        <p:nvPicPr>
          <p:cNvPr id="68" name="Google Shape;68;p13"/>
          <p:cNvPicPr preferRelativeResize="0"/>
          <p:nvPr/>
        </p:nvPicPr>
        <p:blipFill>
          <a:blip r:embed="rId4">
            <a:alphaModFix/>
          </a:blip>
          <a:stretch>
            <a:fillRect/>
          </a:stretch>
        </p:blipFill>
        <p:spPr>
          <a:xfrm rot="2007888">
            <a:off x="7509128" y="2769726"/>
            <a:ext cx="1026721" cy="1026721"/>
          </a:xfrm>
          <a:prstGeom prst="rect">
            <a:avLst/>
          </a:prstGeom>
          <a:noFill/>
          <a:ln>
            <a:noFill/>
          </a:ln>
        </p:spPr>
      </p:pic>
      <p:pic>
        <p:nvPicPr>
          <p:cNvPr id="69" name="Google Shape;69;p13"/>
          <p:cNvPicPr preferRelativeResize="0"/>
          <p:nvPr/>
        </p:nvPicPr>
        <p:blipFill>
          <a:blip r:embed="rId5">
            <a:alphaModFix/>
          </a:blip>
          <a:stretch>
            <a:fillRect/>
          </a:stretch>
        </p:blipFill>
        <p:spPr>
          <a:xfrm>
            <a:off x="-2211075" y="-29850"/>
            <a:ext cx="1143000000" cy="1143000000"/>
          </a:xfrm>
          <a:prstGeom prst="ellipse">
            <a:avLst/>
          </a:prstGeom>
          <a:noFill/>
          <a:ln>
            <a:noFill/>
          </a:ln>
        </p:spPr>
      </p:pic>
      <p:sp>
        <p:nvSpPr>
          <p:cNvPr id="70" name="Google Shape;70;p13"/>
          <p:cNvSpPr txBox="1"/>
          <p:nvPr/>
        </p:nvSpPr>
        <p:spPr>
          <a:xfrm>
            <a:off x="725450" y="905013"/>
            <a:ext cx="1179300" cy="5514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chemeClr val="dk1"/>
              </a:buClr>
              <a:buSzPts val="605"/>
              <a:buFont typeface="Arial"/>
              <a:buNone/>
            </a:pPr>
            <a:r>
              <a:rPr lang="ja" sz="1220">
                <a:solidFill>
                  <a:schemeClr val="dk2"/>
                </a:solidFill>
                <a:latin typeface="M PLUS 1p Medium"/>
                <a:ea typeface="M PLUS 1p Medium"/>
                <a:cs typeface="M PLUS 1p Medium"/>
                <a:sym typeface="M PLUS 1p Medium"/>
              </a:rPr>
              <a:t>関佑太</a:t>
            </a:r>
            <a:endParaRPr sz="1800">
              <a:solidFill>
                <a:schemeClr val="dk2"/>
              </a:solidFill>
            </a:endParaRPr>
          </a:p>
        </p:txBody>
      </p:sp>
      <p:pic>
        <p:nvPicPr>
          <p:cNvPr id="71" name="Google Shape;71;p13"/>
          <p:cNvPicPr preferRelativeResize="0"/>
          <p:nvPr/>
        </p:nvPicPr>
        <p:blipFill>
          <a:blip r:embed="rId6">
            <a:alphaModFix/>
          </a:blip>
          <a:stretch>
            <a:fillRect/>
          </a:stretch>
        </p:blipFill>
        <p:spPr>
          <a:xfrm>
            <a:off x="147550" y="2621875"/>
            <a:ext cx="781800" cy="781800"/>
          </a:xfrm>
          <a:prstGeom prst="ellipse">
            <a:avLst/>
          </a:prstGeom>
          <a:noFill/>
          <a:ln>
            <a:noFill/>
          </a:ln>
        </p:spPr>
      </p:pic>
      <p:pic>
        <p:nvPicPr>
          <p:cNvPr id="72" name="Google Shape;72;p13"/>
          <p:cNvPicPr preferRelativeResize="0"/>
          <p:nvPr/>
        </p:nvPicPr>
        <p:blipFill>
          <a:blip r:embed="rId7">
            <a:alphaModFix/>
          </a:blip>
          <a:stretch>
            <a:fillRect/>
          </a:stretch>
        </p:blipFill>
        <p:spPr>
          <a:xfrm>
            <a:off x="97450" y="3537900"/>
            <a:ext cx="882000" cy="882000"/>
          </a:xfrm>
          <a:prstGeom prst="ellipse">
            <a:avLst/>
          </a:prstGeom>
          <a:noFill/>
          <a:ln>
            <a:noFill/>
          </a:ln>
        </p:spPr>
      </p:pic>
      <p:pic>
        <p:nvPicPr>
          <p:cNvPr id="73" name="Google Shape;73;p13"/>
          <p:cNvPicPr preferRelativeResize="0"/>
          <p:nvPr/>
        </p:nvPicPr>
        <p:blipFill>
          <a:blip r:embed="rId8">
            <a:alphaModFix/>
          </a:blip>
          <a:stretch>
            <a:fillRect/>
          </a:stretch>
        </p:blipFill>
        <p:spPr>
          <a:xfrm>
            <a:off x="147550" y="1705850"/>
            <a:ext cx="781800" cy="781800"/>
          </a:xfrm>
          <a:prstGeom prst="ellipse">
            <a:avLst/>
          </a:prstGeom>
          <a:noFill/>
          <a:ln>
            <a:noFill/>
          </a:ln>
        </p:spPr>
      </p:pic>
      <p:pic>
        <p:nvPicPr>
          <p:cNvPr id="74" name="Google Shape;74;p13"/>
          <p:cNvPicPr preferRelativeResize="0"/>
          <p:nvPr/>
        </p:nvPicPr>
        <p:blipFill>
          <a:blip r:embed="rId5">
            <a:alphaModFix/>
          </a:blip>
          <a:stretch>
            <a:fillRect/>
          </a:stretch>
        </p:blipFill>
        <p:spPr>
          <a:xfrm>
            <a:off x="147550" y="771150"/>
            <a:ext cx="781800" cy="781800"/>
          </a:xfrm>
          <a:prstGeom prst="ellipse">
            <a:avLst/>
          </a:prstGeom>
          <a:noFill/>
          <a:ln>
            <a:noFill/>
          </a:ln>
        </p:spPr>
      </p:pic>
      <p:sp>
        <p:nvSpPr>
          <p:cNvPr id="75" name="Google Shape;75;p13"/>
          <p:cNvSpPr txBox="1"/>
          <p:nvPr/>
        </p:nvSpPr>
        <p:spPr>
          <a:xfrm>
            <a:off x="943650" y="1821038"/>
            <a:ext cx="1179300" cy="5514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Clr>
                <a:schemeClr val="dk1"/>
              </a:buClr>
              <a:buSzPts val="605"/>
              <a:buFont typeface="Arial"/>
              <a:buNone/>
            </a:pPr>
            <a:r>
              <a:rPr lang="ja" sz="1220">
                <a:solidFill>
                  <a:schemeClr val="dk2"/>
                </a:solidFill>
                <a:latin typeface="M PLUS 1p Medium"/>
                <a:ea typeface="M PLUS 1p Medium"/>
                <a:cs typeface="M PLUS 1p Medium"/>
                <a:sym typeface="M PLUS 1p Medium"/>
              </a:rPr>
              <a:t>伊藤豪</a:t>
            </a:r>
            <a:endParaRPr sz="1800">
              <a:solidFill>
                <a:schemeClr val="dk2"/>
              </a:solidFill>
            </a:endParaRPr>
          </a:p>
        </p:txBody>
      </p:sp>
      <p:sp>
        <p:nvSpPr>
          <p:cNvPr id="76" name="Google Shape;76;p13"/>
          <p:cNvSpPr txBox="1"/>
          <p:nvPr/>
        </p:nvSpPr>
        <p:spPr>
          <a:xfrm>
            <a:off x="844175" y="2794663"/>
            <a:ext cx="1179300" cy="5514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chemeClr val="dk1"/>
              </a:buClr>
              <a:buSzPts val="605"/>
              <a:buFont typeface="Arial"/>
              <a:buNone/>
            </a:pPr>
            <a:r>
              <a:rPr lang="ja" sz="1220">
                <a:solidFill>
                  <a:schemeClr val="dk2"/>
                </a:solidFill>
                <a:latin typeface="M PLUS 1p Medium"/>
                <a:ea typeface="M PLUS 1p Medium"/>
                <a:cs typeface="M PLUS 1p Medium"/>
                <a:sym typeface="M PLUS 1p Medium"/>
              </a:rPr>
              <a:t>内山将太朗</a:t>
            </a:r>
            <a:endParaRPr sz="1800">
              <a:solidFill>
                <a:schemeClr val="dk2"/>
              </a:solidFill>
            </a:endParaRPr>
          </a:p>
        </p:txBody>
      </p:sp>
      <p:sp>
        <p:nvSpPr>
          <p:cNvPr id="77" name="Google Shape;77;p13"/>
          <p:cNvSpPr/>
          <p:nvPr/>
        </p:nvSpPr>
        <p:spPr>
          <a:xfrm>
            <a:off x="8702425" y="1183688"/>
            <a:ext cx="982200" cy="9822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13"/>
          <p:cNvSpPr txBox="1"/>
          <p:nvPr/>
        </p:nvSpPr>
        <p:spPr>
          <a:xfrm>
            <a:off x="813175" y="3653088"/>
            <a:ext cx="1179300" cy="5514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chemeClr val="dk1"/>
              </a:buClr>
              <a:buSzPts val="605"/>
              <a:buFont typeface="Arial"/>
              <a:buNone/>
            </a:pPr>
            <a:r>
              <a:rPr lang="ja" sz="1220">
                <a:solidFill>
                  <a:schemeClr val="dk2"/>
                </a:solidFill>
                <a:latin typeface="M PLUS 1p Medium"/>
                <a:ea typeface="M PLUS 1p Medium"/>
                <a:cs typeface="M PLUS 1p Medium"/>
                <a:sym typeface="M PLUS 1p Medium"/>
              </a:rPr>
              <a:t>仲田未来</a:t>
            </a:r>
            <a:endParaRPr sz="18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60"/>
                                        </p:tgtEl>
                                        <p:attrNameLst>
                                          <p:attrName>style.visibility</p:attrName>
                                        </p:attrNameLst>
                                      </p:cBhvr>
                                      <p:to>
                                        <p:strVal val="visible"/>
                                      </p:to>
                                    </p:set>
                                    <p:anim calcmode="lin" valueType="num">
                                      <p:cBhvr additive="base">
                                        <p:cTn dur="600"/>
                                        <p:tgtEl>
                                          <p:spTgt spid="60"/>
                                        </p:tgtEl>
                                        <p:attrNameLst>
                                          <p:attrName>ppt_w</p:attrName>
                                        </p:attrNameLst>
                                      </p:cBhvr>
                                      <p:tavLst>
                                        <p:tav fmla="" tm="0">
                                          <p:val>
                                            <p:strVal val="0"/>
                                          </p:val>
                                        </p:tav>
                                        <p:tav fmla="" tm="100000">
                                          <p:val>
                                            <p:strVal val="#ppt_w"/>
                                          </p:val>
                                        </p:tav>
                                      </p:tavLst>
                                    </p:anim>
                                    <p:anim calcmode="lin" valueType="num">
                                      <p:cBhvr additive="base">
                                        <p:cTn dur="600"/>
                                        <p:tgtEl>
                                          <p:spTgt spid="60"/>
                                        </p:tgtEl>
                                        <p:attrNameLst>
                                          <p:attrName>ppt_h</p:attrName>
                                        </p:attrNameLst>
                                      </p:cBhvr>
                                      <p:tavLst>
                                        <p:tav fmla="" tm="0">
                                          <p:val>
                                            <p:strVal val="0"/>
                                          </p:val>
                                        </p:tav>
                                        <p:tav fmla="" tm="100000">
                                          <p:val>
                                            <p:strVal val="#ppt_h"/>
                                          </p:val>
                                        </p:tav>
                                      </p:tavLst>
                                    </p:anim>
                                  </p:childTnLst>
                                </p:cTn>
                              </p:par>
                            </p:childTnLst>
                          </p:cTn>
                        </p:par>
                        <p:par>
                          <p:cTn fill="hold">
                            <p:stCondLst>
                              <p:cond delay="600"/>
                            </p:stCondLst>
                            <p:childTnLst>
                              <p:par>
                                <p:cTn fill="hold" nodeType="afterEffect" presetClass="entr" presetID="23" presetSubtype="16">
                                  <p:stCondLst>
                                    <p:cond delay="0"/>
                                  </p:stCondLst>
                                  <p:childTnLst>
                                    <p:set>
                                      <p:cBhvr>
                                        <p:cTn dur="1" fill="hold">
                                          <p:stCondLst>
                                            <p:cond delay="0"/>
                                          </p:stCondLst>
                                        </p:cTn>
                                        <p:tgtEl>
                                          <p:spTgt spid="68"/>
                                        </p:tgtEl>
                                        <p:attrNameLst>
                                          <p:attrName>style.visibility</p:attrName>
                                        </p:attrNameLst>
                                      </p:cBhvr>
                                      <p:to>
                                        <p:strVal val="visible"/>
                                      </p:to>
                                    </p:set>
                                    <p:anim calcmode="lin" valueType="num">
                                      <p:cBhvr additive="base">
                                        <p:cTn dur="500"/>
                                        <p:tgtEl>
                                          <p:spTgt spid="68"/>
                                        </p:tgtEl>
                                        <p:attrNameLst>
                                          <p:attrName>ppt_w</p:attrName>
                                        </p:attrNameLst>
                                      </p:cBhvr>
                                      <p:tavLst>
                                        <p:tav fmla="" tm="0">
                                          <p:val>
                                            <p:strVal val="0"/>
                                          </p:val>
                                        </p:tav>
                                        <p:tav fmla="" tm="100000">
                                          <p:val>
                                            <p:strVal val="#ppt_w"/>
                                          </p:val>
                                        </p:tav>
                                      </p:tavLst>
                                    </p:anim>
                                    <p:anim calcmode="lin" valueType="num">
                                      <p:cBhvr additive="base">
                                        <p:cTn dur="500"/>
                                        <p:tgtEl>
                                          <p:spTgt spid="68"/>
                                        </p:tgtEl>
                                        <p:attrNameLst>
                                          <p:attrName>ppt_h</p:attrName>
                                        </p:attrNameLst>
                                      </p:cBhvr>
                                      <p:tavLst>
                                        <p:tav fmla="" tm="0">
                                          <p:val>
                                            <p:strVal val="0"/>
                                          </p:val>
                                        </p:tav>
                                        <p:tav fmla="" tm="100000">
                                          <p:val>
                                            <p:strVal val="#ppt_h"/>
                                          </p:val>
                                        </p:tav>
                                      </p:tavLst>
                                    </p:anim>
                                  </p:childTnLst>
                                </p:cTn>
                              </p:par>
                              <p:par>
                                <p:cTn fill="hold" nodeType="withEffect" presetClass="entr" presetID="23" presetSubtype="16">
                                  <p:stCondLst>
                                    <p:cond delay="0"/>
                                  </p:stCondLst>
                                  <p:childTnLst>
                                    <p:set>
                                      <p:cBhvr>
                                        <p:cTn dur="1" fill="hold">
                                          <p:stCondLst>
                                            <p:cond delay="0"/>
                                          </p:stCondLst>
                                        </p:cTn>
                                        <p:tgtEl>
                                          <p:spTgt spid="67"/>
                                        </p:tgtEl>
                                        <p:attrNameLst>
                                          <p:attrName>style.visibility</p:attrName>
                                        </p:attrNameLst>
                                      </p:cBhvr>
                                      <p:to>
                                        <p:strVal val="visible"/>
                                      </p:to>
                                    </p:set>
                                    <p:anim calcmode="lin" valueType="num">
                                      <p:cBhvr additive="base">
                                        <p:cTn dur="400"/>
                                        <p:tgtEl>
                                          <p:spTgt spid="67"/>
                                        </p:tgtEl>
                                        <p:attrNameLst>
                                          <p:attrName>ppt_w</p:attrName>
                                        </p:attrNameLst>
                                      </p:cBhvr>
                                      <p:tavLst>
                                        <p:tav fmla="" tm="0">
                                          <p:val>
                                            <p:strVal val="0"/>
                                          </p:val>
                                        </p:tav>
                                        <p:tav fmla="" tm="100000">
                                          <p:val>
                                            <p:strVal val="#ppt_w"/>
                                          </p:val>
                                        </p:tav>
                                      </p:tavLst>
                                    </p:anim>
                                    <p:anim calcmode="lin" valueType="num">
                                      <p:cBhvr additive="base">
                                        <p:cTn dur="400"/>
                                        <p:tgtEl>
                                          <p:spTgt spid="67"/>
                                        </p:tgtEl>
                                        <p:attrNameLst>
                                          <p:attrName>ppt_h</p:attrName>
                                        </p:attrNameLst>
                                      </p:cBhvr>
                                      <p:tavLst>
                                        <p:tav fmla="" tm="0">
                                          <p:val>
                                            <p:strVal val="0"/>
                                          </p:val>
                                        </p:tav>
                                        <p:tav fmla="" tm="100000">
                                          <p:val>
                                            <p:strVal val="#ppt_h"/>
                                          </p:val>
                                        </p:tav>
                                      </p:tavLst>
                                    </p:anim>
                                  </p:childTnLst>
                                </p:cTn>
                              </p:par>
                              <p:par>
                                <p:cTn fill="hold" nodeType="withEffect" presetClass="entr" presetID="2" presetSubtype="8">
                                  <p:stCondLst>
                                    <p:cond delay="0"/>
                                  </p:stCondLst>
                                  <p:childTnLst>
                                    <p:set>
                                      <p:cBhvr>
                                        <p:cTn dur="1" fill="hold">
                                          <p:stCondLst>
                                            <p:cond delay="0"/>
                                          </p:stCondLst>
                                        </p:cTn>
                                        <p:tgtEl>
                                          <p:spTgt spid="55"/>
                                        </p:tgtEl>
                                        <p:attrNameLst>
                                          <p:attrName>style.visibility</p:attrName>
                                        </p:attrNameLst>
                                      </p:cBhvr>
                                      <p:to>
                                        <p:strVal val="visible"/>
                                      </p:to>
                                    </p:set>
                                    <p:anim calcmode="lin" valueType="num">
                                      <p:cBhvr additive="base">
                                        <p:cTn dur="400"/>
                                        <p:tgtEl>
                                          <p:spTgt spid="5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9" name="Shape 279"/>
        <p:cNvGrpSpPr/>
        <p:nvPr/>
      </p:nvGrpSpPr>
      <p:grpSpPr>
        <a:xfrm>
          <a:off x="0" y="0"/>
          <a:ext cx="0" cy="0"/>
          <a:chOff x="0" y="0"/>
          <a:chExt cx="0" cy="0"/>
        </a:xfrm>
      </p:grpSpPr>
      <p:sp>
        <p:nvSpPr>
          <p:cNvPr id="280" name="Google Shape;28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使用したアイコン・図</a:t>
            </a:r>
            <a:endParaRPr/>
          </a:p>
        </p:txBody>
      </p:sp>
      <p:sp>
        <p:nvSpPr>
          <p:cNvPr id="281" name="Google Shape;281;p22"/>
          <p:cNvSpPr/>
          <p:nvPr/>
        </p:nvSpPr>
        <p:spPr>
          <a:xfrm>
            <a:off x="2918150" y="1179000"/>
            <a:ext cx="982200" cy="9822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2" name="Google Shape;282;p22"/>
          <p:cNvSpPr/>
          <p:nvPr/>
        </p:nvSpPr>
        <p:spPr>
          <a:xfrm>
            <a:off x="392150" y="1179000"/>
            <a:ext cx="982200" cy="982200"/>
          </a:xfrm>
          <a:prstGeom prst="ellipse">
            <a:avLst/>
          </a:prstGeom>
          <a:solidFill>
            <a:srgbClr val="43C3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3" name="Google Shape;283;p22"/>
          <p:cNvSpPr/>
          <p:nvPr/>
        </p:nvSpPr>
        <p:spPr>
          <a:xfrm>
            <a:off x="4206775" y="1179000"/>
            <a:ext cx="982200" cy="9822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4" name="Google Shape;284;p22"/>
          <p:cNvSpPr/>
          <p:nvPr/>
        </p:nvSpPr>
        <p:spPr>
          <a:xfrm>
            <a:off x="1560725" y="1179000"/>
            <a:ext cx="982200" cy="982200"/>
          </a:xfrm>
          <a:prstGeom prst="ellipse">
            <a:avLst/>
          </a:prstGeom>
          <a:noFill/>
          <a:ln cap="flat" cmpd="sng" w="28575">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5" name="Google Shape;285;p22"/>
          <p:cNvSpPr/>
          <p:nvPr/>
        </p:nvSpPr>
        <p:spPr>
          <a:xfrm>
            <a:off x="5989025" y="1179000"/>
            <a:ext cx="982200" cy="982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6" name="Google Shape;286;p22"/>
          <p:cNvSpPr/>
          <p:nvPr/>
        </p:nvSpPr>
        <p:spPr>
          <a:xfrm>
            <a:off x="802525" y="3027725"/>
            <a:ext cx="5034000" cy="906900"/>
          </a:xfrm>
          <a:prstGeom prst="rect">
            <a:avLst/>
          </a:prstGeom>
          <a:solidFill>
            <a:srgbClr val="43C3DE"/>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287" name="Google Shape;287;p22"/>
          <p:cNvGrpSpPr/>
          <p:nvPr/>
        </p:nvGrpSpPr>
        <p:grpSpPr>
          <a:xfrm>
            <a:off x="6524521" y="2058602"/>
            <a:ext cx="2689128" cy="2689128"/>
            <a:chOff x="7053200" y="2587450"/>
            <a:chExt cx="3060000" cy="3060000"/>
          </a:xfrm>
        </p:grpSpPr>
        <p:sp>
          <p:nvSpPr>
            <p:cNvPr id="288" name="Google Shape;288;p22"/>
            <p:cNvSpPr/>
            <p:nvPr/>
          </p:nvSpPr>
          <p:spPr>
            <a:xfrm>
              <a:off x="7225100" y="2759350"/>
              <a:ext cx="2716200" cy="2716200"/>
            </a:xfrm>
            <a:prstGeom prst="ellipse">
              <a:avLst/>
            </a:prstGeom>
            <a:solidFill>
              <a:srgbClr val="43C3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9" name="Google Shape;289;p22"/>
            <p:cNvSpPr/>
            <p:nvPr/>
          </p:nvSpPr>
          <p:spPr>
            <a:xfrm>
              <a:off x="7053200" y="2587450"/>
              <a:ext cx="3060000" cy="3060000"/>
            </a:xfrm>
            <a:prstGeom prst="ellipse">
              <a:avLst/>
            </a:prstGeom>
            <a:noFill/>
            <a:ln cap="flat" cmpd="sng" w="28575">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pic>
        <p:nvPicPr>
          <p:cNvPr id="290" name="Google Shape;290;p22"/>
          <p:cNvPicPr preferRelativeResize="0"/>
          <p:nvPr/>
        </p:nvPicPr>
        <p:blipFill>
          <a:blip r:embed="rId3">
            <a:alphaModFix/>
          </a:blip>
          <a:stretch>
            <a:fillRect/>
          </a:stretch>
        </p:blipFill>
        <p:spPr>
          <a:xfrm>
            <a:off x="5495400" y="0"/>
            <a:ext cx="1219200" cy="1219200"/>
          </a:xfrm>
          <a:prstGeom prst="rect">
            <a:avLst/>
          </a:prstGeom>
          <a:noFill/>
          <a:ln>
            <a:noFill/>
          </a:ln>
        </p:spPr>
      </p:pic>
      <p:pic>
        <p:nvPicPr>
          <p:cNvPr id="291" name="Google Shape;291;p22"/>
          <p:cNvPicPr preferRelativeResize="0"/>
          <p:nvPr/>
        </p:nvPicPr>
        <p:blipFill>
          <a:blip r:embed="rId4">
            <a:alphaModFix/>
          </a:blip>
          <a:stretch>
            <a:fillRect/>
          </a:stretch>
        </p:blipFill>
        <p:spPr>
          <a:xfrm>
            <a:off x="3843988" y="0"/>
            <a:ext cx="1219200" cy="1219200"/>
          </a:xfrm>
          <a:prstGeom prst="rect">
            <a:avLst/>
          </a:prstGeom>
          <a:noFill/>
          <a:ln>
            <a:noFill/>
          </a:ln>
        </p:spPr>
      </p:pic>
      <p:pic>
        <p:nvPicPr>
          <p:cNvPr id="292" name="Google Shape;292;p22"/>
          <p:cNvPicPr preferRelativeResize="0"/>
          <p:nvPr/>
        </p:nvPicPr>
        <p:blipFill>
          <a:blip r:embed="rId5">
            <a:alphaModFix/>
          </a:blip>
          <a:stretch>
            <a:fillRect/>
          </a:stretch>
        </p:blipFill>
        <p:spPr>
          <a:xfrm>
            <a:off x="7414325" y="0"/>
            <a:ext cx="1219200" cy="1219200"/>
          </a:xfrm>
          <a:prstGeom prst="rect">
            <a:avLst/>
          </a:prstGeom>
          <a:noFill/>
          <a:ln>
            <a:noFill/>
          </a:ln>
        </p:spPr>
      </p:pic>
      <p:sp>
        <p:nvSpPr>
          <p:cNvPr id="293" name="Google Shape;293;p22"/>
          <p:cNvSpPr/>
          <p:nvPr/>
        </p:nvSpPr>
        <p:spPr>
          <a:xfrm>
            <a:off x="10858875" y="717550"/>
            <a:ext cx="2577300" cy="25773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4" name="Google Shape;294;p22"/>
          <p:cNvSpPr/>
          <p:nvPr/>
        </p:nvSpPr>
        <p:spPr>
          <a:xfrm>
            <a:off x="10490325" y="349000"/>
            <a:ext cx="3314400" cy="33144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8" name="Shape 298"/>
        <p:cNvGrpSpPr/>
        <p:nvPr/>
      </p:nvGrpSpPr>
      <p:grpSpPr>
        <a:xfrm>
          <a:off x="0" y="0"/>
          <a:ext cx="0" cy="0"/>
          <a:chOff x="0" y="0"/>
          <a:chExt cx="0" cy="0"/>
        </a:xfrm>
      </p:grpSpPr>
      <p:sp>
        <p:nvSpPr>
          <p:cNvPr id="299" name="Google Shape;29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使用したアイコン・図</a:t>
            </a:r>
            <a:endParaRPr/>
          </a:p>
        </p:txBody>
      </p:sp>
      <p:pic>
        <p:nvPicPr>
          <p:cNvPr id="300" name="Google Shape;300;p23"/>
          <p:cNvPicPr preferRelativeResize="0"/>
          <p:nvPr/>
        </p:nvPicPr>
        <p:blipFill>
          <a:blip r:embed="rId3">
            <a:alphaModFix/>
          </a:blip>
          <a:stretch>
            <a:fillRect/>
          </a:stretch>
        </p:blipFill>
        <p:spPr>
          <a:xfrm>
            <a:off x="152400" y="1249075"/>
            <a:ext cx="1521825" cy="1322676"/>
          </a:xfrm>
          <a:prstGeom prst="rect">
            <a:avLst/>
          </a:prstGeom>
          <a:noFill/>
          <a:ln>
            <a:noFill/>
          </a:ln>
        </p:spPr>
      </p:pic>
      <p:pic>
        <p:nvPicPr>
          <p:cNvPr id="301" name="Google Shape;301;p23"/>
          <p:cNvPicPr preferRelativeResize="0"/>
          <p:nvPr/>
        </p:nvPicPr>
        <p:blipFill>
          <a:blip r:embed="rId4">
            <a:alphaModFix/>
          </a:blip>
          <a:stretch>
            <a:fillRect/>
          </a:stretch>
        </p:blipFill>
        <p:spPr>
          <a:xfrm>
            <a:off x="1960013" y="1249075"/>
            <a:ext cx="2198723" cy="1322675"/>
          </a:xfrm>
          <a:prstGeom prst="rect">
            <a:avLst/>
          </a:prstGeom>
          <a:noFill/>
          <a:ln>
            <a:noFill/>
          </a:ln>
        </p:spPr>
      </p:pic>
      <p:pic>
        <p:nvPicPr>
          <p:cNvPr id="302" name="Google Shape;302;p23"/>
          <p:cNvPicPr preferRelativeResize="0"/>
          <p:nvPr/>
        </p:nvPicPr>
        <p:blipFill>
          <a:blip r:embed="rId5">
            <a:alphaModFix/>
          </a:blip>
          <a:stretch>
            <a:fillRect/>
          </a:stretch>
        </p:blipFill>
        <p:spPr>
          <a:xfrm>
            <a:off x="4444525" y="1249075"/>
            <a:ext cx="4699471" cy="1322675"/>
          </a:xfrm>
          <a:prstGeom prst="rect">
            <a:avLst/>
          </a:prstGeom>
          <a:noFill/>
          <a:ln>
            <a:noFill/>
          </a:ln>
        </p:spPr>
      </p:pic>
      <p:pic>
        <p:nvPicPr>
          <p:cNvPr id="303" name="Google Shape;303;p23"/>
          <p:cNvPicPr preferRelativeResize="0"/>
          <p:nvPr/>
        </p:nvPicPr>
        <p:blipFill>
          <a:blip r:embed="rId6">
            <a:alphaModFix/>
          </a:blip>
          <a:stretch>
            <a:fillRect/>
          </a:stretch>
        </p:blipFill>
        <p:spPr>
          <a:xfrm>
            <a:off x="-52825" y="3172625"/>
            <a:ext cx="5124977" cy="1554025"/>
          </a:xfrm>
          <a:prstGeom prst="rect">
            <a:avLst/>
          </a:prstGeom>
          <a:noFill/>
          <a:ln>
            <a:noFill/>
          </a:ln>
        </p:spPr>
      </p:pic>
      <p:sp>
        <p:nvSpPr>
          <p:cNvPr id="304" name="Google Shape;304;p23"/>
          <p:cNvSpPr/>
          <p:nvPr/>
        </p:nvSpPr>
        <p:spPr>
          <a:xfrm>
            <a:off x="5553950" y="3172625"/>
            <a:ext cx="1770066" cy="384912"/>
          </a:xfrm>
          <a:prstGeom prst="flowChartTerminator">
            <a:avLst/>
          </a:prstGeom>
          <a:solidFill>
            <a:schemeClr val="lt1"/>
          </a:solid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 sz="2000"/>
              <a:t>Spotify API</a:t>
            </a:r>
            <a:endParaRPr b="1" sz="2000"/>
          </a:p>
        </p:txBody>
      </p:sp>
      <p:sp>
        <p:nvSpPr>
          <p:cNvPr id="305" name="Google Shape;305;p23"/>
          <p:cNvSpPr/>
          <p:nvPr/>
        </p:nvSpPr>
        <p:spPr>
          <a:xfrm>
            <a:off x="5553950" y="4030125"/>
            <a:ext cx="1770066" cy="384912"/>
          </a:xfrm>
          <a:prstGeom prst="flowChartTerminator">
            <a:avLst/>
          </a:prstGeom>
          <a:solidFill>
            <a:schemeClr val="lt1"/>
          </a:solid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 sz="1900"/>
              <a:t>Youtube API</a:t>
            </a:r>
            <a:endParaRPr b="1"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9" name="Shape 309"/>
        <p:cNvGrpSpPr/>
        <p:nvPr/>
      </p:nvGrpSpPr>
      <p:grpSpPr>
        <a:xfrm>
          <a:off x="0" y="0"/>
          <a:ext cx="0" cy="0"/>
          <a:chOff x="0" y="0"/>
          <a:chExt cx="0" cy="0"/>
        </a:xfrm>
      </p:grpSpPr>
      <p:sp>
        <p:nvSpPr>
          <p:cNvPr id="310" name="Google Shape;310;p24"/>
          <p:cNvSpPr txBox="1"/>
          <p:nvPr>
            <p:ph idx="1" type="body"/>
          </p:nvPr>
        </p:nvSpPr>
        <p:spPr>
          <a:xfrm>
            <a:off x="311700" y="150400"/>
            <a:ext cx="8520600" cy="465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a:t>問題点：</a:t>
            </a:r>
            <a:endParaRPr/>
          </a:p>
          <a:p>
            <a:pPr indent="0" lvl="0" marL="0" rtl="0" algn="l">
              <a:spcBef>
                <a:spcPts val="1200"/>
              </a:spcBef>
              <a:spcAft>
                <a:spcPts val="0"/>
              </a:spcAft>
              <a:buNone/>
            </a:pPr>
            <a:r>
              <a:rPr lang="ja"/>
              <a:t>設定課題：聞いたことのない曲に出会える</a:t>
            </a:r>
            <a:endParaRPr/>
          </a:p>
          <a:p>
            <a:pPr indent="0" lvl="0" marL="0" rtl="0" algn="l">
              <a:spcBef>
                <a:spcPts val="1200"/>
              </a:spcBef>
              <a:spcAft>
                <a:spcPts val="0"/>
              </a:spcAft>
              <a:buNone/>
            </a:pPr>
            <a:r>
              <a:rPr lang="ja"/>
              <a:t>みゅっけたの特長：webサービス、曲を広くしれる、</a:t>
            </a:r>
            <a:r>
              <a:rPr lang="ja" u="sng"/>
              <a:t>嫌いなジャンルを排除できる</a:t>
            </a:r>
            <a:r>
              <a:rPr lang="ja"/>
              <a:t>、個人使用を想定、</a:t>
            </a:r>
            <a:r>
              <a:rPr lang="ja" u="sng"/>
              <a:t>一曲単位でリコメンドしてくれる</a:t>
            </a:r>
            <a:r>
              <a:rPr lang="ja"/>
              <a:t>、アーティストとの出会いも期待できる</a:t>
            </a:r>
            <a:endParaRPr/>
          </a:p>
          <a:p>
            <a:pPr indent="0" lvl="0" marL="0" rtl="0" algn="l">
              <a:spcBef>
                <a:spcPts val="1200"/>
              </a:spcBef>
              <a:spcAft>
                <a:spcPts val="0"/>
              </a:spcAft>
              <a:buNone/>
            </a:pPr>
            <a:r>
              <a:rPr lang="ja"/>
              <a:t>想定ユーザ層：広く様々なジャンルの音楽を聞きたい個人</a:t>
            </a:r>
            <a:endParaRPr/>
          </a:p>
          <a:p>
            <a:pPr indent="0" lvl="0" marL="0" rtl="0" algn="l">
              <a:spcBef>
                <a:spcPts val="1200"/>
              </a:spcBef>
              <a:spcAft>
                <a:spcPts val="0"/>
              </a:spcAft>
              <a:buNone/>
            </a:pPr>
            <a:r>
              <a:rPr lang="ja"/>
              <a:t>推し</a:t>
            </a:r>
            <a:r>
              <a:rPr lang="ja"/>
              <a:t>機能：</a:t>
            </a:r>
            <a:r>
              <a:rPr lang="ja" u="sng"/>
              <a:t>好きなジャンルを排除するか決められる、一曲単位でリコメンド</a:t>
            </a:r>
            <a:endParaRPr u="sng"/>
          </a:p>
          <a:p>
            <a:pPr indent="0" lvl="0" marL="0" rtl="0" algn="l">
              <a:spcBef>
                <a:spcPts val="1200"/>
              </a:spcBef>
              <a:spcAft>
                <a:spcPts val="0"/>
              </a:spcAft>
              <a:buNone/>
            </a:pPr>
            <a:r>
              <a:rPr lang="ja"/>
              <a:t>他との差異：</a:t>
            </a:r>
            <a:r>
              <a:rPr lang="ja" u="sng"/>
              <a:t>一曲一曲の一期一会を</a:t>
            </a:r>
            <a:r>
              <a:rPr lang="ja" u="sng"/>
              <a:t>一喜一憂</a:t>
            </a:r>
            <a:r>
              <a:rPr lang="ja"/>
              <a:t>できる、カスタマイズをいちいち設定する必要がない</a:t>
            </a:r>
            <a:endParaRPr/>
          </a:p>
          <a:p>
            <a:pPr indent="0" lvl="0" marL="0" rtl="0" algn="l">
              <a:spcBef>
                <a:spcPts val="1200"/>
              </a:spcBef>
              <a:spcAft>
                <a:spcPts val="1200"/>
              </a:spcAft>
              <a:buNone/>
            </a:pPr>
            <a:r>
              <a:rPr lang="ja"/>
              <a:t>競合：Last.fmはお気に入りの音楽サービスの再生、共有を一箇所で行う</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4" name="Shape 314"/>
        <p:cNvGrpSpPr/>
        <p:nvPr/>
      </p:nvGrpSpPr>
      <p:grpSpPr>
        <a:xfrm>
          <a:off x="0" y="0"/>
          <a:ext cx="0" cy="0"/>
          <a:chOff x="0" y="0"/>
          <a:chExt cx="0" cy="0"/>
        </a:xfrm>
      </p:grpSpPr>
      <p:sp>
        <p:nvSpPr>
          <p:cNvPr id="315" name="Google Shape;315;p25"/>
          <p:cNvSpPr txBox="1"/>
          <p:nvPr>
            <p:ph type="title"/>
          </p:nvPr>
        </p:nvSpPr>
        <p:spPr>
          <a:xfrm>
            <a:off x="311700" y="144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特長分析1</a:t>
            </a:r>
            <a:endParaRPr/>
          </a:p>
        </p:txBody>
      </p:sp>
      <p:sp>
        <p:nvSpPr>
          <p:cNvPr id="316" name="Google Shape;316;p25"/>
          <p:cNvSpPr txBox="1"/>
          <p:nvPr>
            <p:ph idx="1" type="body"/>
          </p:nvPr>
        </p:nvSpPr>
        <p:spPr>
          <a:xfrm>
            <a:off x="311700" y="852225"/>
            <a:ext cx="8520600" cy="3716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ja"/>
              <a:t>webサービス：広くユーザを拾ってこれるが発見してもらうためのマーケティング戦略が必要,サーバー側の更新とメンテナンスが容易、柔軟性、利用データの集約されるがプライバシーの取り扱いに注意が必要、オフライン利用の制限</a:t>
            </a:r>
            <a:endParaRPr/>
          </a:p>
          <a:p>
            <a:pPr indent="0" lvl="0" marL="0" rtl="0" algn="l">
              <a:spcBef>
                <a:spcPts val="1200"/>
              </a:spcBef>
              <a:spcAft>
                <a:spcPts val="0"/>
              </a:spcAft>
              <a:buNone/>
            </a:pPr>
            <a:r>
              <a:rPr lang="ja"/>
              <a:t>曲を広くしれる：多くのサービスでは知りたい特徴かその反対の特徴をキーワード検索する必要があるところを設定で固定できるため検索方法の容易さは他より優れるが、一曲単位の出会いを大切にする特徴との相性が悪く、たくさんの曲と出会いたいと考える人にはマッチしない</a:t>
            </a:r>
            <a:endParaRPr/>
          </a:p>
          <a:p>
            <a:pPr indent="0" lvl="0" marL="0" rtl="0" algn="l">
              <a:spcBef>
                <a:spcPts val="1200"/>
              </a:spcBef>
              <a:spcAft>
                <a:spcPts val="0"/>
              </a:spcAft>
              <a:buNone/>
            </a:pPr>
            <a:r>
              <a:rPr lang="ja"/>
              <a:t>嫌いなジャンルを排除できる：多くの音楽配信サービスではフィルター機能として実装される、フィルターとの違いは、カスタム設定のオンオフ機能があること、設定が保存されることで、設定可能なジャンルが増えれば増えるほど効果が増す</a:t>
            </a:r>
            <a:endParaRPr/>
          </a:p>
          <a:p>
            <a:pPr indent="0" lvl="0" marL="0" rtl="0" algn="l">
              <a:spcBef>
                <a:spcPts val="1200"/>
              </a:spcBef>
              <a:spcAft>
                <a:spcPts val="0"/>
              </a:spcAft>
              <a:buNone/>
            </a:pPr>
            <a:r>
              <a:rPr lang="ja"/>
              <a:t>個人使用を想定：ビジネスやイベントやクリエイティブコンテンツでは大手サービスが供給を満たしているため、個人の利用の幅広い需要の一つを満たすことで客層を獲得できる</a:t>
            </a:r>
            <a:endParaRPr/>
          </a:p>
          <a:p>
            <a:pPr indent="0" lvl="0" marL="0" rtl="0" algn="l">
              <a:spcBef>
                <a:spcPts val="1200"/>
              </a:spcBef>
              <a:spcAft>
                <a:spcPts val="0"/>
              </a:spcAft>
              <a:buNone/>
            </a:pPr>
            <a:r>
              <a:rPr lang="ja"/>
              <a:t>一曲単位でリコメンドしてくれる：他のサービスではいくつかのアーティストをおすすめする　ユーザをより受動的にすることで一期一会の性質を強める</a:t>
            </a:r>
            <a:endParaRPr/>
          </a:p>
          <a:p>
            <a:pPr indent="0" lvl="0" marL="0" rtl="0" algn="l">
              <a:spcBef>
                <a:spcPts val="1200"/>
              </a:spcBef>
              <a:spcAft>
                <a:spcPts val="1200"/>
              </a:spcAft>
              <a:buNone/>
            </a:pPr>
            <a:r>
              <a:rPr lang="ja"/>
              <a:t>アーティストとの出会いも期待できる：</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0" name="Shape 320"/>
        <p:cNvGrpSpPr/>
        <p:nvPr/>
      </p:nvGrpSpPr>
      <p:grpSpPr>
        <a:xfrm>
          <a:off x="0" y="0"/>
          <a:ext cx="0" cy="0"/>
          <a:chOff x="0" y="0"/>
          <a:chExt cx="0" cy="0"/>
        </a:xfrm>
      </p:grpSpPr>
      <p:sp>
        <p:nvSpPr>
          <p:cNvPr id="321" name="Google Shape;32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競合戦略</a:t>
            </a:r>
            <a:endParaRPr/>
          </a:p>
        </p:txBody>
      </p:sp>
      <p:sp>
        <p:nvSpPr>
          <p:cNvPr id="322" name="Google Shape;32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4"/>
          <p:cNvSpPr txBox="1"/>
          <p:nvPr>
            <p:ph type="title"/>
          </p:nvPr>
        </p:nvSpPr>
        <p:spPr>
          <a:xfrm>
            <a:off x="402150" y="208900"/>
            <a:ext cx="5510400" cy="96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a:solidFill>
                  <a:schemeClr val="accent5"/>
                </a:solidFill>
                <a:latin typeface="M PLUS 1p ExtraBold"/>
                <a:ea typeface="M PLUS 1p ExtraBold"/>
                <a:cs typeface="M PLUS 1p ExtraBold"/>
                <a:sym typeface="M PLUS 1p ExtraBold"/>
              </a:rPr>
              <a:t>設定課題</a:t>
            </a:r>
            <a:endParaRPr>
              <a:solidFill>
                <a:schemeClr val="accent5"/>
              </a:solidFill>
              <a:latin typeface="M PLUS 1p ExtraBold"/>
              <a:ea typeface="M PLUS 1p ExtraBold"/>
              <a:cs typeface="M PLUS 1p ExtraBold"/>
              <a:sym typeface="M PLUS 1p ExtraBold"/>
            </a:endParaRPr>
          </a:p>
        </p:txBody>
      </p:sp>
      <p:sp>
        <p:nvSpPr>
          <p:cNvPr id="84" name="Google Shape;84;p14"/>
          <p:cNvSpPr txBox="1"/>
          <p:nvPr>
            <p:ph idx="1" type="body"/>
          </p:nvPr>
        </p:nvSpPr>
        <p:spPr>
          <a:xfrm>
            <a:off x="500700" y="1908000"/>
            <a:ext cx="7100100" cy="13275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ja" sz="2400">
                <a:latin typeface="M PLUS 1p Medium"/>
                <a:ea typeface="M PLUS 1p Medium"/>
                <a:cs typeface="M PLUS 1p Medium"/>
                <a:sym typeface="M PLUS 1p Medium"/>
              </a:rPr>
              <a:t>よく聴くジャンルの曲ばかりおすすめ</a:t>
            </a:r>
            <a:endParaRPr sz="2400">
              <a:latin typeface="M PLUS 1p Medium"/>
              <a:ea typeface="M PLUS 1p Medium"/>
              <a:cs typeface="M PLUS 1p Medium"/>
              <a:sym typeface="M PLUS 1p Medium"/>
            </a:endParaRPr>
          </a:p>
          <a:p>
            <a:pPr indent="0" lvl="0" marL="0" rtl="0" algn="l">
              <a:lnSpc>
                <a:spcPct val="105000"/>
              </a:lnSpc>
              <a:spcBef>
                <a:spcPts val="1200"/>
              </a:spcBef>
              <a:spcAft>
                <a:spcPts val="0"/>
              </a:spcAft>
              <a:buNone/>
            </a:pPr>
            <a:r>
              <a:rPr lang="ja" sz="2400">
                <a:solidFill>
                  <a:srgbClr val="FF0000"/>
                </a:solidFill>
                <a:latin typeface="M PLUS 1p Medium"/>
                <a:ea typeface="M PLUS 1p Medium"/>
                <a:cs typeface="M PLUS 1p Medium"/>
                <a:sym typeface="M PLUS 1p Medium"/>
              </a:rPr>
              <a:t>評価やコメントを気にして他人の感性に流される</a:t>
            </a:r>
            <a:endParaRPr sz="2400">
              <a:solidFill>
                <a:srgbClr val="FF0000"/>
              </a:solidFill>
              <a:latin typeface="M PLUS 1p Medium"/>
              <a:ea typeface="M PLUS 1p Medium"/>
              <a:cs typeface="M PLUS 1p Medium"/>
              <a:sym typeface="M PLUS 1p Medium"/>
            </a:endParaRPr>
          </a:p>
          <a:p>
            <a:pPr indent="0" lvl="0" marL="0" rtl="0" algn="l">
              <a:lnSpc>
                <a:spcPct val="105000"/>
              </a:lnSpc>
              <a:spcBef>
                <a:spcPts val="1200"/>
              </a:spcBef>
              <a:spcAft>
                <a:spcPts val="0"/>
              </a:spcAft>
              <a:buNone/>
            </a:pPr>
            <a:r>
              <a:t/>
            </a:r>
            <a:endParaRPr sz="2400">
              <a:latin typeface="M PLUS 1p Medium"/>
              <a:ea typeface="M PLUS 1p Medium"/>
              <a:cs typeface="M PLUS 1p Medium"/>
              <a:sym typeface="M PLUS 1p Medium"/>
            </a:endParaRPr>
          </a:p>
          <a:p>
            <a:pPr indent="0" lvl="0" marL="0" rtl="0" algn="l">
              <a:lnSpc>
                <a:spcPct val="105000"/>
              </a:lnSpc>
              <a:spcBef>
                <a:spcPts val="1200"/>
              </a:spcBef>
              <a:spcAft>
                <a:spcPts val="1200"/>
              </a:spcAft>
              <a:buNone/>
            </a:pPr>
            <a:r>
              <a:t/>
            </a:r>
            <a:endParaRPr b="1" sz="2700">
              <a:latin typeface="M PLUS 1p"/>
              <a:ea typeface="M PLUS 1p"/>
              <a:cs typeface="M PLUS 1p"/>
              <a:sym typeface="M PLUS 1p"/>
            </a:endParaRPr>
          </a:p>
        </p:txBody>
      </p:sp>
      <p:sp>
        <p:nvSpPr>
          <p:cNvPr id="85" name="Google Shape;85;p14"/>
          <p:cNvSpPr txBox="1"/>
          <p:nvPr/>
        </p:nvSpPr>
        <p:spPr>
          <a:xfrm>
            <a:off x="500700" y="3519775"/>
            <a:ext cx="6915300" cy="10623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1100"/>
              <a:buFont typeface="Arial"/>
              <a:buNone/>
            </a:pPr>
            <a:r>
              <a:rPr lang="ja" sz="2400">
                <a:solidFill>
                  <a:schemeClr val="dk2"/>
                </a:solidFill>
                <a:latin typeface="M PLUS 1p Medium"/>
                <a:ea typeface="M PLUS 1p Medium"/>
                <a:cs typeface="M PLUS 1p Medium"/>
                <a:sym typeface="M PLUS 1p Medium"/>
              </a:rPr>
              <a:t>ジャンルの好みに</a:t>
            </a:r>
            <a:r>
              <a:rPr lang="ja" sz="2400">
                <a:solidFill>
                  <a:srgbClr val="FF0000"/>
                </a:solidFill>
                <a:latin typeface="M PLUS 1p Medium"/>
                <a:ea typeface="M PLUS 1p Medium"/>
                <a:cs typeface="M PLUS 1p Medium"/>
                <a:sym typeface="M PLUS 1p Medium"/>
              </a:rPr>
              <a:t>偏ったおすすめ</a:t>
            </a:r>
            <a:endParaRPr sz="2400">
              <a:solidFill>
                <a:srgbClr val="FF0000"/>
              </a:solidFill>
              <a:latin typeface="M PLUS 1p Medium"/>
              <a:ea typeface="M PLUS 1p Medium"/>
              <a:cs typeface="M PLUS 1p Medium"/>
              <a:sym typeface="M PLUS 1p Medium"/>
            </a:endParaRPr>
          </a:p>
          <a:p>
            <a:pPr indent="0" lvl="0" marL="0" rtl="0" algn="l">
              <a:lnSpc>
                <a:spcPct val="105000"/>
              </a:lnSpc>
              <a:spcBef>
                <a:spcPts val="1200"/>
              </a:spcBef>
              <a:spcAft>
                <a:spcPts val="1200"/>
              </a:spcAft>
              <a:buClr>
                <a:schemeClr val="dk1"/>
              </a:buClr>
              <a:buSzPts val="1100"/>
              <a:buFont typeface="Arial"/>
              <a:buNone/>
            </a:pPr>
            <a:r>
              <a:rPr lang="ja" sz="2400">
                <a:solidFill>
                  <a:srgbClr val="FF0000"/>
                </a:solidFill>
                <a:latin typeface="M PLUS 1p Medium"/>
                <a:ea typeface="M PLUS 1p Medium"/>
                <a:cs typeface="M PLUS 1p Medium"/>
                <a:sym typeface="M PLUS 1p Medium"/>
              </a:rPr>
              <a:t>一曲対大人数</a:t>
            </a:r>
            <a:r>
              <a:rPr lang="ja" sz="2400">
                <a:solidFill>
                  <a:schemeClr val="dk2"/>
                </a:solidFill>
                <a:latin typeface="M PLUS 1p Medium"/>
                <a:ea typeface="M PLUS 1p Medium"/>
                <a:cs typeface="M PLUS 1p Medium"/>
                <a:sym typeface="M PLUS 1p Medium"/>
              </a:rPr>
              <a:t>の構造</a:t>
            </a:r>
            <a:endParaRPr sz="1800">
              <a:solidFill>
                <a:schemeClr val="dk2"/>
              </a:solidFill>
            </a:endParaRPr>
          </a:p>
        </p:txBody>
      </p:sp>
      <p:sp>
        <p:nvSpPr>
          <p:cNvPr id="86" name="Google Shape;86;p14"/>
          <p:cNvSpPr/>
          <p:nvPr/>
        </p:nvSpPr>
        <p:spPr>
          <a:xfrm>
            <a:off x="-725875" y="925800"/>
            <a:ext cx="982200" cy="9822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4"/>
          <p:cNvSpPr txBox="1"/>
          <p:nvPr/>
        </p:nvSpPr>
        <p:spPr>
          <a:xfrm>
            <a:off x="14427800" y="-339650"/>
            <a:ext cx="4518900" cy="38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1800">
                <a:solidFill>
                  <a:schemeClr val="dk2"/>
                </a:solidFill>
              </a:rPr>
              <a:t>赤の部分を赤以外で協調</a:t>
            </a:r>
            <a:endParaRPr sz="1800">
              <a:solidFill>
                <a:schemeClr val="dk2"/>
              </a:solidFill>
            </a:endParaRPr>
          </a:p>
        </p:txBody>
      </p:sp>
      <p:sp>
        <p:nvSpPr>
          <p:cNvPr id="88" name="Google Shape;88;p14"/>
          <p:cNvSpPr txBox="1"/>
          <p:nvPr/>
        </p:nvSpPr>
        <p:spPr>
          <a:xfrm>
            <a:off x="500700" y="751250"/>
            <a:ext cx="65466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ja" sz="3100">
                <a:solidFill>
                  <a:srgbClr val="349FB5"/>
                </a:solidFill>
                <a:latin typeface="M PLUS 1p ExtraBold"/>
                <a:ea typeface="M PLUS 1p ExtraBold"/>
                <a:cs typeface="M PLUS 1p ExtraBold"/>
                <a:sym typeface="M PLUS 1p ExtraBold"/>
              </a:rPr>
              <a:t>「聞いたことのない曲に出会える」</a:t>
            </a:r>
            <a:endParaRPr sz="3100">
              <a:solidFill>
                <a:srgbClr val="349FB5"/>
              </a:solidFill>
              <a:latin typeface="M PLUS 1p ExtraBold"/>
              <a:ea typeface="M PLUS 1p ExtraBold"/>
              <a:cs typeface="M PLUS 1p ExtraBold"/>
              <a:sym typeface="M PLUS 1p ExtraBold"/>
            </a:endParaRPr>
          </a:p>
        </p:txBody>
      </p:sp>
      <p:sp>
        <p:nvSpPr>
          <p:cNvPr id="89" name="Google Shape;89;p14"/>
          <p:cNvSpPr txBox="1"/>
          <p:nvPr/>
        </p:nvSpPr>
        <p:spPr>
          <a:xfrm>
            <a:off x="500700" y="1585413"/>
            <a:ext cx="45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ja" sz="1800">
                <a:solidFill>
                  <a:schemeClr val="dk2"/>
                </a:solidFill>
              </a:rPr>
              <a:t>現状</a:t>
            </a:r>
            <a:endParaRPr b="1" sz="1800">
              <a:solidFill>
                <a:schemeClr val="dk2"/>
              </a:solidFill>
            </a:endParaRPr>
          </a:p>
        </p:txBody>
      </p:sp>
      <p:sp>
        <p:nvSpPr>
          <p:cNvPr id="90" name="Google Shape;90;p14"/>
          <p:cNvSpPr txBox="1"/>
          <p:nvPr/>
        </p:nvSpPr>
        <p:spPr>
          <a:xfrm>
            <a:off x="500700" y="3174463"/>
            <a:ext cx="45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ja" sz="1800">
                <a:solidFill>
                  <a:schemeClr val="dk2"/>
                </a:solidFill>
              </a:rPr>
              <a:t>原因</a:t>
            </a:r>
            <a:endParaRPr b="1" sz="1800">
              <a:solidFill>
                <a:schemeClr val="dk2"/>
              </a:solidFill>
            </a:endParaRPr>
          </a:p>
        </p:txBody>
      </p:sp>
      <p:grpSp>
        <p:nvGrpSpPr>
          <p:cNvPr id="91" name="Google Shape;91;p14"/>
          <p:cNvGrpSpPr/>
          <p:nvPr/>
        </p:nvGrpSpPr>
        <p:grpSpPr>
          <a:xfrm>
            <a:off x="6817650" y="-1525450"/>
            <a:ext cx="3314400" cy="3314400"/>
            <a:chOff x="6875425" y="-2276500"/>
            <a:chExt cx="3314400" cy="3314400"/>
          </a:xfrm>
        </p:grpSpPr>
        <p:sp>
          <p:nvSpPr>
            <p:cNvPr id="92" name="Google Shape;92;p14"/>
            <p:cNvSpPr/>
            <p:nvPr/>
          </p:nvSpPr>
          <p:spPr>
            <a:xfrm>
              <a:off x="6875425" y="-2276500"/>
              <a:ext cx="3314400" cy="33144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3" name="Google Shape;93;p14"/>
            <p:cNvSpPr/>
            <p:nvPr/>
          </p:nvSpPr>
          <p:spPr>
            <a:xfrm>
              <a:off x="7243975" y="-1907950"/>
              <a:ext cx="2577300" cy="25773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94" name="Google Shape;94;p14"/>
          <p:cNvSpPr/>
          <p:nvPr/>
        </p:nvSpPr>
        <p:spPr>
          <a:xfrm>
            <a:off x="-2491519" y="2328841"/>
            <a:ext cx="2949600" cy="2898600"/>
          </a:xfrm>
          <a:prstGeom prst="ellipse">
            <a:avLst/>
          </a:prstGeom>
          <a:solidFill>
            <a:srgbClr val="43C3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 name="Google Shape;95;p14"/>
          <p:cNvSpPr/>
          <p:nvPr/>
        </p:nvSpPr>
        <p:spPr>
          <a:xfrm>
            <a:off x="-2340312" y="2477733"/>
            <a:ext cx="2646600" cy="2601000"/>
          </a:xfrm>
          <a:prstGeom prst="ellipse">
            <a:avLst/>
          </a:prstGeom>
          <a:solidFill>
            <a:srgbClr val="EDF2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 name="Google Shape;96;p14"/>
          <p:cNvSpPr/>
          <p:nvPr/>
        </p:nvSpPr>
        <p:spPr>
          <a:xfrm>
            <a:off x="-2822098" y="2145477"/>
            <a:ext cx="3322800" cy="3265500"/>
          </a:xfrm>
          <a:prstGeom prst="ellipse">
            <a:avLst/>
          </a:prstGeom>
          <a:noFill/>
          <a:ln cap="flat" cmpd="sng" w="38100">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 name="Google Shape;97;p14"/>
          <p:cNvSpPr/>
          <p:nvPr/>
        </p:nvSpPr>
        <p:spPr>
          <a:xfrm>
            <a:off x="-1818300" y="-905950"/>
            <a:ext cx="2319000" cy="23190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mc:AlternateContent>
    <mc:Choice Requires="p14">
      <p:transition p14:dur="100">
        <p:push/>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4"/>
                                        </p:tgtEl>
                                        <p:attrNameLst>
                                          <p:attrName>style.visibility</p:attrName>
                                        </p:attrNameLst>
                                      </p:cBhvr>
                                      <p:to>
                                        <p:strVal val="visible"/>
                                      </p:to>
                                    </p:set>
                                    <p:anim calcmode="lin" valueType="num">
                                      <p:cBhvr additive="base">
                                        <p:cTn dur="300"/>
                                        <p:tgtEl>
                                          <p:spTgt spid="8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300"/>
                                        <p:tgtEl>
                                          <p:spTgt spid="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p:nvPr/>
        </p:nvSpPr>
        <p:spPr>
          <a:xfrm>
            <a:off x="73200" y="0"/>
            <a:ext cx="8997600" cy="5143500"/>
          </a:xfrm>
          <a:prstGeom prst="rect">
            <a:avLst/>
          </a:prstGeom>
          <a:noFill/>
          <a:ln cap="flat" cmpd="sng" w="152400">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 name="Google Shape;103;p15"/>
          <p:cNvSpPr/>
          <p:nvPr/>
        </p:nvSpPr>
        <p:spPr>
          <a:xfrm>
            <a:off x="6878675" y="2658350"/>
            <a:ext cx="3665400" cy="35517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15"/>
          <p:cNvSpPr txBox="1"/>
          <p:nvPr>
            <p:ph type="title"/>
          </p:nvPr>
        </p:nvSpPr>
        <p:spPr>
          <a:xfrm>
            <a:off x="3366600" y="237700"/>
            <a:ext cx="4820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solidFill>
                  <a:srgbClr val="595959"/>
                </a:solidFill>
                <a:latin typeface="M PLUS 1p ExtraBold"/>
                <a:ea typeface="M PLUS 1p ExtraBold"/>
                <a:cs typeface="M PLUS 1p ExtraBold"/>
                <a:sym typeface="M PLUS 1p ExtraBold"/>
              </a:rPr>
              <a:t>では「</a:t>
            </a:r>
            <a:r>
              <a:rPr lang="ja">
                <a:solidFill>
                  <a:srgbClr val="595959"/>
                </a:solidFill>
                <a:latin typeface="M PLUS 1p ExtraBold"/>
                <a:ea typeface="M PLUS 1p ExtraBold"/>
                <a:cs typeface="M PLUS 1p ExtraBold"/>
                <a:sym typeface="M PLUS 1p ExtraBold"/>
              </a:rPr>
              <a:t>ひとつの曲と一期一会</a:t>
            </a:r>
            <a:r>
              <a:rPr lang="ja">
                <a:solidFill>
                  <a:srgbClr val="595959"/>
                </a:solidFill>
                <a:latin typeface="M PLUS 1p ExtraBold"/>
                <a:ea typeface="M PLUS 1p ExtraBold"/>
                <a:cs typeface="M PLUS 1p ExtraBold"/>
                <a:sym typeface="M PLUS 1p ExtraBold"/>
              </a:rPr>
              <a:t>」</a:t>
            </a:r>
            <a:endParaRPr>
              <a:solidFill>
                <a:srgbClr val="595959"/>
              </a:solidFill>
              <a:latin typeface="M PLUS 1p ExtraBold"/>
              <a:ea typeface="M PLUS 1p ExtraBold"/>
              <a:cs typeface="M PLUS 1p ExtraBold"/>
              <a:sym typeface="M PLUS 1p ExtraBold"/>
            </a:endParaRPr>
          </a:p>
        </p:txBody>
      </p:sp>
      <p:grpSp>
        <p:nvGrpSpPr>
          <p:cNvPr id="105" name="Google Shape;105;p15"/>
          <p:cNvGrpSpPr/>
          <p:nvPr/>
        </p:nvGrpSpPr>
        <p:grpSpPr>
          <a:xfrm>
            <a:off x="4746625" y="1112750"/>
            <a:ext cx="2839500" cy="1545600"/>
            <a:chOff x="730850" y="1192125"/>
            <a:chExt cx="2839500" cy="1545600"/>
          </a:xfrm>
        </p:grpSpPr>
        <p:sp>
          <p:nvSpPr>
            <p:cNvPr id="106" name="Google Shape;106;p15"/>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07" name="Google Shape;107;p15"/>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08" name="Google Shape;108;p15"/>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09" name="Google Shape;109;p15"/>
          <p:cNvGrpSpPr/>
          <p:nvPr/>
        </p:nvGrpSpPr>
        <p:grpSpPr>
          <a:xfrm>
            <a:off x="788015" y="1112750"/>
            <a:ext cx="2934907" cy="1545600"/>
            <a:chOff x="730850" y="1192125"/>
            <a:chExt cx="2839500" cy="1545600"/>
          </a:xfrm>
        </p:grpSpPr>
        <p:sp>
          <p:nvSpPr>
            <p:cNvPr id="110" name="Google Shape;110;p15"/>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11" name="Google Shape;111;p15"/>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12" name="Google Shape;112;p15"/>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13" name="Google Shape;113;p15"/>
          <p:cNvGrpSpPr/>
          <p:nvPr/>
        </p:nvGrpSpPr>
        <p:grpSpPr>
          <a:xfrm>
            <a:off x="692744" y="3227300"/>
            <a:ext cx="3030030" cy="1545600"/>
            <a:chOff x="730850" y="1192125"/>
            <a:chExt cx="2839500" cy="1545600"/>
          </a:xfrm>
        </p:grpSpPr>
        <p:sp>
          <p:nvSpPr>
            <p:cNvPr id="114" name="Google Shape;114;p15"/>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15" name="Google Shape;115;p15"/>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16" name="Google Shape;116;p15"/>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17" name="Google Shape;117;p15"/>
          <p:cNvGrpSpPr/>
          <p:nvPr/>
        </p:nvGrpSpPr>
        <p:grpSpPr>
          <a:xfrm>
            <a:off x="4746625" y="3227300"/>
            <a:ext cx="2839500" cy="1545600"/>
            <a:chOff x="730850" y="1192125"/>
            <a:chExt cx="2839500" cy="1545600"/>
          </a:xfrm>
        </p:grpSpPr>
        <p:sp>
          <p:nvSpPr>
            <p:cNvPr id="118" name="Google Shape;118;p15"/>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19" name="Google Shape;119;p15"/>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20" name="Google Shape;120;p15"/>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21" name="Google Shape;121;p15"/>
          <p:cNvSpPr txBox="1"/>
          <p:nvPr/>
        </p:nvSpPr>
        <p:spPr>
          <a:xfrm>
            <a:off x="1386000"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一期一会の出会い</a:t>
            </a:r>
            <a:endParaRPr sz="1300">
              <a:solidFill>
                <a:schemeClr val="lt1"/>
              </a:solidFill>
            </a:endParaRPr>
          </a:p>
        </p:txBody>
      </p:sp>
      <p:sp>
        <p:nvSpPr>
          <p:cNvPr id="122" name="Google Shape;122;p15"/>
          <p:cNvSpPr txBox="1"/>
          <p:nvPr/>
        </p:nvSpPr>
        <p:spPr>
          <a:xfrm>
            <a:off x="450425" y="50250"/>
            <a:ext cx="3204300" cy="6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 sz="4600">
                <a:solidFill>
                  <a:schemeClr val="accent4"/>
                </a:solidFill>
                <a:highlight>
                  <a:srgbClr val="EDF2FA"/>
                </a:highlight>
                <a:latin typeface="M PLUS 1p ExtraBold"/>
                <a:ea typeface="M PLUS 1p ExtraBold"/>
                <a:cs typeface="M PLUS 1p ExtraBold"/>
                <a:sym typeface="M PLUS 1p ExtraBold"/>
              </a:rPr>
              <a:t>みゅっけた</a:t>
            </a:r>
            <a:endParaRPr b="1" sz="3600">
              <a:solidFill>
                <a:schemeClr val="accent4"/>
              </a:solidFill>
              <a:highlight>
                <a:srgbClr val="EDF2FA"/>
              </a:highlight>
            </a:endParaRPr>
          </a:p>
        </p:txBody>
      </p:sp>
      <p:sp>
        <p:nvSpPr>
          <p:cNvPr id="123" name="Google Shape;123;p15"/>
          <p:cNvSpPr txBox="1"/>
          <p:nvPr/>
        </p:nvSpPr>
        <p:spPr>
          <a:xfrm>
            <a:off x="5249125" y="3588800"/>
            <a:ext cx="2337000" cy="82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1800">
                <a:solidFill>
                  <a:schemeClr val="lt1"/>
                </a:solidFill>
                <a:latin typeface="M PLUS 1p Medium"/>
                <a:ea typeface="M PLUS 1p Medium"/>
                <a:cs typeface="M PLUS 1p Medium"/>
                <a:sym typeface="M PLUS 1p Medium"/>
              </a:rPr>
              <a:t>ジャンルを選ぶだけ</a:t>
            </a:r>
            <a:endParaRPr sz="1800">
              <a:solidFill>
                <a:schemeClr val="lt1"/>
              </a:solidFill>
              <a:latin typeface="M PLUS 1p Medium"/>
              <a:ea typeface="M PLUS 1p Medium"/>
              <a:cs typeface="M PLUS 1p Medium"/>
              <a:sym typeface="M PLUS 1p Medium"/>
            </a:endParaRPr>
          </a:p>
          <a:p>
            <a:pPr indent="0" lvl="0" marL="0" rtl="0" algn="l">
              <a:lnSpc>
                <a:spcPct val="100000"/>
              </a:lnSpc>
              <a:spcBef>
                <a:spcPts val="1200"/>
              </a:spcBef>
              <a:spcAft>
                <a:spcPts val="1200"/>
              </a:spcAft>
              <a:buNone/>
            </a:pPr>
            <a:r>
              <a:rPr lang="ja" sz="1800">
                <a:solidFill>
                  <a:schemeClr val="lt1"/>
                </a:solidFill>
                <a:latin typeface="M PLUS 1p Medium"/>
                <a:ea typeface="M PLUS 1p Medium"/>
                <a:cs typeface="M PLUS 1p Medium"/>
                <a:sym typeface="M PLUS 1p Medium"/>
              </a:rPr>
              <a:t>かんたん操作</a:t>
            </a:r>
            <a:endParaRPr sz="1800">
              <a:solidFill>
                <a:schemeClr val="lt1"/>
              </a:solidFill>
              <a:latin typeface="M PLUS 1p Medium"/>
              <a:ea typeface="M PLUS 1p Medium"/>
              <a:cs typeface="M PLUS 1p Medium"/>
              <a:sym typeface="M PLUS 1p Medium"/>
            </a:endParaRPr>
          </a:p>
        </p:txBody>
      </p:sp>
      <p:sp>
        <p:nvSpPr>
          <p:cNvPr id="124" name="Google Shape;124;p15"/>
          <p:cNvSpPr txBox="1"/>
          <p:nvPr/>
        </p:nvSpPr>
        <p:spPr>
          <a:xfrm>
            <a:off x="1255500" y="3755000"/>
            <a:ext cx="24675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スキマ時間で使える</a:t>
            </a:r>
            <a:endParaRPr sz="1300">
              <a:solidFill>
                <a:schemeClr val="lt1"/>
              </a:solidFill>
            </a:endParaRPr>
          </a:p>
        </p:txBody>
      </p:sp>
      <p:sp>
        <p:nvSpPr>
          <p:cNvPr id="125" name="Google Shape;125;p15"/>
          <p:cNvSpPr txBox="1"/>
          <p:nvPr/>
        </p:nvSpPr>
        <p:spPr>
          <a:xfrm>
            <a:off x="5249125"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一曲単位でおすすめ</a:t>
            </a:r>
            <a:endParaRPr sz="1300">
              <a:solidFill>
                <a:schemeClr val="lt1"/>
              </a:solidFill>
            </a:endParaRPr>
          </a:p>
        </p:txBody>
      </p:sp>
      <p:grpSp>
        <p:nvGrpSpPr>
          <p:cNvPr id="126" name="Google Shape;126;p15"/>
          <p:cNvGrpSpPr/>
          <p:nvPr/>
        </p:nvGrpSpPr>
        <p:grpSpPr>
          <a:xfrm>
            <a:off x="-2863975" y="-1369575"/>
            <a:ext cx="3314400" cy="3314400"/>
            <a:chOff x="6875425" y="-2276500"/>
            <a:chExt cx="3314400" cy="3314400"/>
          </a:xfrm>
        </p:grpSpPr>
        <p:sp>
          <p:nvSpPr>
            <p:cNvPr id="127" name="Google Shape;127;p15"/>
            <p:cNvSpPr/>
            <p:nvPr/>
          </p:nvSpPr>
          <p:spPr>
            <a:xfrm>
              <a:off x="6875425" y="-2276500"/>
              <a:ext cx="3314400" cy="33144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8" name="Google Shape;128;p15"/>
            <p:cNvSpPr/>
            <p:nvPr/>
          </p:nvSpPr>
          <p:spPr>
            <a:xfrm>
              <a:off x="7243975" y="-1907950"/>
              <a:ext cx="2577300" cy="25773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mc:AlternateContent>
    <mc:Choice Requires="p14">
      <p:transition p14:dur="100">
        <p:push/>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6"/>
          <p:cNvSpPr/>
          <p:nvPr/>
        </p:nvSpPr>
        <p:spPr>
          <a:xfrm>
            <a:off x="73200" y="0"/>
            <a:ext cx="8997600" cy="5143500"/>
          </a:xfrm>
          <a:prstGeom prst="rect">
            <a:avLst/>
          </a:prstGeom>
          <a:noFill/>
          <a:ln cap="flat" cmpd="sng" w="152400">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4" name="Google Shape;134;p16"/>
          <p:cNvSpPr/>
          <p:nvPr/>
        </p:nvSpPr>
        <p:spPr>
          <a:xfrm>
            <a:off x="6878675" y="2658350"/>
            <a:ext cx="3665400" cy="35517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 name="Google Shape;135;p16"/>
          <p:cNvSpPr txBox="1"/>
          <p:nvPr>
            <p:ph type="title"/>
          </p:nvPr>
        </p:nvSpPr>
        <p:spPr>
          <a:xfrm>
            <a:off x="3366600" y="237700"/>
            <a:ext cx="4820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solidFill>
                  <a:srgbClr val="595959"/>
                </a:solidFill>
                <a:latin typeface="M PLUS 1p ExtraBold"/>
                <a:ea typeface="M PLUS 1p ExtraBold"/>
                <a:cs typeface="M PLUS 1p ExtraBold"/>
                <a:sym typeface="M PLUS 1p ExtraBold"/>
              </a:rPr>
              <a:t>では「ひとつの曲と一期一会」</a:t>
            </a:r>
            <a:endParaRPr>
              <a:solidFill>
                <a:srgbClr val="595959"/>
              </a:solidFill>
              <a:latin typeface="M PLUS 1p ExtraBold"/>
              <a:ea typeface="M PLUS 1p ExtraBold"/>
              <a:cs typeface="M PLUS 1p ExtraBold"/>
              <a:sym typeface="M PLUS 1p ExtraBold"/>
            </a:endParaRPr>
          </a:p>
        </p:txBody>
      </p:sp>
      <p:grpSp>
        <p:nvGrpSpPr>
          <p:cNvPr id="136" name="Google Shape;136;p16"/>
          <p:cNvGrpSpPr/>
          <p:nvPr/>
        </p:nvGrpSpPr>
        <p:grpSpPr>
          <a:xfrm>
            <a:off x="4746625" y="1112750"/>
            <a:ext cx="2839500" cy="1545600"/>
            <a:chOff x="730850" y="1192125"/>
            <a:chExt cx="2839500" cy="1545600"/>
          </a:xfrm>
        </p:grpSpPr>
        <p:sp>
          <p:nvSpPr>
            <p:cNvPr id="137" name="Google Shape;137;p16"/>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38" name="Google Shape;138;p16"/>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39" name="Google Shape;139;p16"/>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40" name="Google Shape;140;p16"/>
          <p:cNvGrpSpPr/>
          <p:nvPr/>
        </p:nvGrpSpPr>
        <p:grpSpPr>
          <a:xfrm>
            <a:off x="788015" y="1112750"/>
            <a:ext cx="2934907" cy="1545600"/>
            <a:chOff x="730850" y="1192125"/>
            <a:chExt cx="2839500" cy="1545600"/>
          </a:xfrm>
        </p:grpSpPr>
        <p:sp>
          <p:nvSpPr>
            <p:cNvPr id="141" name="Google Shape;141;p16"/>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42" name="Google Shape;142;p16"/>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43" name="Google Shape;143;p16"/>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44" name="Google Shape;144;p16"/>
          <p:cNvGrpSpPr/>
          <p:nvPr/>
        </p:nvGrpSpPr>
        <p:grpSpPr>
          <a:xfrm>
            <a:off x="692744" y="3227300"/>
            <a:ext cx="3030030" cy="1545600"/>
            <a:chOff x="730850" y="1192125"/>
            <a:chExt cx="2839500" cy="1545600"/>
          </a:xfrm>
        </p:grpSpPr>
        <p:sp>
          <p:nvSpPr>
            <p:cNvPr id="145" name="Google Shape;145;p16"/>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46" name="Google Shape;146;p16"/>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47" name="Google Shape;147;p16"/>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48" name="Google Shape;148;p16"/>
          <p:cNvGrpSpPr/>
          <p:nvPr/>
        </p:nvGrpSpPr>
        <p:grpSpPr>
          <a:xfrm>
            <a:off x="4746625" y="3227300"/>
            <a:ext cx="2839500" cy="1545600"/>
            <a:chOff x="730850" y="1192125"/>
            <a:chExt cx="2839500" cy="1545600"/>
          </a:xfrm>
        </p:grpSpPr>
        <p:sp>
          <p:nvSpPr>
            <p:cNvPr id="149" name="Google Shape;149;p16"/>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50" name="Google Shape;150;p16"/>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51" name="Google Shape;151;p16"/>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52" name="Google Shape;152;p16"/>
          <p:cNvSpPr txBox="1"/>
          <p:nvPr/>
        </p:nvSpPr>
        <p:spPr>
          <a:xfrm>
            <a:off x="1386000"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dk1"/>
                </a:solidFill>
                <a:latin typeface="M PLUS 1p Medium"/>
                <a:ea typeface="M PLUS 1p Medium"/>
                <a:cs typeface="M PLUS 1p Medium"/>
                <a:sym typeface="M PLUS 1p Medium"/>
              </a:rPr>
              <a:t>一期一会の出会い</a:t>
            </a:r>
            <a:endParaRPr sz="1300">
              <a:solidFill>
                <a:schemeClr val="dk1"/>
              </a:solidFill>
            </a:endParaRPr>
          </a:p>
        </p:txBody>
      </p:sp>
      <p:sp>
        <p:nvSpPr>
          <p:cNvPr id="153" name="Google Shape;153;p16"/>
          <p:cNvSpPr txBox="1"/>
          <p:nvPr/>
        </p:nvSpPr>
        <p:spPr>
          <a:xfrm>
            <a:off x="450425" y="50250"/>
            <a:ext cx="3204300" cy="6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 sz="4600">
                <a:solidFill>
                  <a:schemeClr val="accent4"/>
                </a:solidFill>
                <a:highlight>
                  <a:srgbClr val="EDF2FA"/>
                </a:highlight>
                <a:latin typeface="M PLUS 1p ExtraBold"/>
                <a:ea typeface="M PLUS 1p ExtraBold"/>
                <a:cs typeface="M PLUS 1p ExtraBold"/>
                <a:sym typeface="M PLUS 1p ExtraBold"/>
              </a:rPr>
              <a:t>みゅっけた</a:t>
            </a:r>
            <a:endParaRPr b="1" sz="3600">
              <a:solidFill>
                <a:schemeClr val="accent4"/>
              </a:solidFill>
              <a:highlight>
                <a:srgbClr val="EDF2FA"/>
              </a:highlight>
            </a:endParaRPr>
          </a:p>
        </p:txBody>
      </p:sp>
      <p:sp>
        <p:nvSpPr>
          <p:cNvPr id="154" name="Google Shape;154;p16"/>
          <p:cNvSpPr txBox="1"/>
          <p:nvPr/>
        </p:nvSpPr>
        <p:spPr>
          <a:xfrm>
            <a:off x="5249125" y="3588800"/>
            <a:ext cx="2337000" cy="82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1800">
                <a:solidFill>
                  <a:schemeClr val="lt1"/>
                </a:solidFill>
                <a:latin typeface="M PLUS 1p Medium"/>
                <a:ea typeface="M PLUS 1p Medium"/>
                <a:cs typeface="M PLUS 1p Medium"/>
                <a:sym typeface="M PLUS 1p Medium"/>
              </a:rPr>
              <a:t>ジャンルを選ぶだけ</a:t>
            </a:r>
            <a:endParaRPr sz="1800">
              <a:solidFill>
                <a:schemeClr val="lt1"/>
              </a:solidFill>
              <a:latin typeface="M PLUS 1p Medium"/>
              <a:ea typeface="M PLUS 1p Medium"/>
              <a:cs typeface="M PLUS 1p Medium"/>
              <a:sym typeface="M PLUS 1p Medium"/>
            </a:endParaRPr>
          </a:p>
          <a:p>
            <a:pPr indent="0" lvl="0" marL="0" rtl="0" algn="l">
              <a:lnSpc>
                <a:spcPct val="100000"/>
              </a:lnSpc>
              <a:spcBef>
                <a:spcPts val="1200"/>
              </a:spcBef>
              <a:spcAft>
                <a:spcPts val="1200"/>
              </a:spcAft>
              <a:buNone/>
            </a:pPr>
            <a:r>
              <a:rPr lang="ja" sz="1800">
                <a:solidFill>
                  <a:schemeClr val="lt1"/>
                </a:solidFill>
                <a:latin typeface="M PLUS 1p Medium"/>
                <a:ea typeface="M PLUS 1p Medium"/>
                <a:cs typeface="M PLUS 1p Medium"/>
                <a:sym typeface="M PLUS 1p Medium"/>
              </a:rPr>
              <a:t>かんたん操作</a:t>
            </a:r>
            <a:endParaRPr sz="1800">
              <a:solidFill>
                <a:schemeClr val="lt1"/>
              </a:solidFill>
              <a:latin typeface="M PLUS 1p Medium"/>
              <a:ea typeface="M PLUS 1p Medium"/>
              <a:cs typeface="M PLUS 1p Medium"/>
              <a:sym typeface="M PLUS 1p Medium"/>
            </a:endParaRPr>
          </a:p>
        </p:txBody>
      </p:sp>
      <p:sp>
        <p:nvSpPr>
          <p:cNvPr id="155" name="Google Shape;155;p16"/>
          <p:cNvSpPr txBox="1"/>
          <p:nvPr/>
        </p:nvSpPr>
        <p:spPr>
          <a:xfrm>
            <a:off x="1255500" y="3755000"/>
            <a:ext cx="24675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スキマ時間で使える</a:t>
            </a:r>
            <a:endParaRPr sz="1300">
              <a:solidFill>
                <a:schemeClr val="lt1"/>
              </a:solidFill>
            </a:endParaRPr>
          </a:p>
        </p:txBody>
      </p:sp>
      <p:sp>
        <p:nvSpPr>
          <p:cNvPr id="156" name="Google Shape;156;p16"/>
          <p:cNvSpPr txBox="1"/>
          <p:nvPr/>
        </p:nvSpPr>
        <p:spPr>
          <a:xfrm>
            <a:off x="5249125"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一曲単位でおすすめ</a:t>
            </a:r>
            <a:endParaRPr sz="1300">
              <a:solidFill>
                <a:schemeClr val="lt1"/>
              </a:solidFill>
            </a:endParaRPr>
          </a:p>
        </p:txBody>
      </p:sp>
      <p:grpSp>
        <p:nvGrpSpPr>
          <p:cNvPr id="157" name="Google Shape;157;p16"/>
          <p:cNvGrpSpPr/>
          <p:nvPr/>
        </p:nvGrpSpPr>
        <p:grpSpPr>
          <a:xfrm>
            <a:off x="-2863975" y="-1369575"/>
            <a:ext cx="3314400" cy="3314400"/>
            <a:chOff x="6875425" y="-2276500"/>
            <a:chExt cx="3314400" cy="3314400"/>
          </a:xfrm>
        </p:grpSpPr>
        <p:sp>
          <p:nvSpPr>
            <p:cNvPr id="158" name="Google Shape;158;p16"/>
            <p:cNvSpPr/>
            <p:nvPr/>
          </p:nvSpPr>
          <p:spPr>
            <a:xfrm>
              <a:off x="6875425" y="-2276500"/>
              <a:ext cx="3314400" cy="33144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9" name="Google Shape;159;p16"/>
            <p:cNvSpPr/>
            <p:nvPr/>
          </p:nvSpPr>
          <p:spPr>
            <a:xfrm>
              <a:off x="7243975" y="-1907950"/>
              <a:ext cx="2577300" cy="25773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p:nvPr/>
        </p:nvSpPr>
        <p:spPr>
          <a:xfrm>
            <a:off x="73200" y="0"/>
            <a:ext cx="8997600" cy="5143500"/>
          </a:xfrm>
          <a:prstGeom prst="rect">
            <a:avLst/>
          </a:prstGeom>
          <a:noFill/>
          <a:ln cap="flat" cmpd="sng" w="152400">
            <a:solidFill>
              <a:srgbClr val="43C3D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 name="Google Shape;165;p17"/>
          <p:cNvSpPr/>
          <p:nvPr/>
        </p:nvSpPr>
        <p:spPr>
          <a:xfrm>
            <a:off x="6878675" y="2658350"/>
            <a:ext cx="3665400" cy="3551700"/>
          </a:xfrm>
          <a:prstGeom prst="ellipse">
            <a:avLst/>
          </a:prstGeom>
          <a:no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6" name="Google Shape;166;p17"/>
          <p:cNvSpPr txBox="1"/>
          <p:nvPr>
            <p:ph type="title"/>
          </p:nvPr>
        </p:nvSpPr>
        <p:spPr>
          <a:xfrm>
            <a:off x="3366600" y="237700"/>
            <a:ext cx="4820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solidFill>
                  <a:srgbClr val="595959"/>
                </a:solidFill>
                <a:latin typeface="M PLUS 1p ExtraBold"/>
                <a:ea typeface="M PLUS 1p ExtraBold"/>
                <a:cs typeface="M PLUS 1p ExtraBold"/>
                <a:sym typeface="M PLUS 1p ExtraBold"/>
              </a:rPr>
              <a:t>では「ひとつの曲と一期一会」</a:t>
            </a:r>
            <a:endParaRPr>
              <a:solidFill>
                <a:srgbClr val="595959"/>
              </a:solidFill>
              <a:latin typeface="M PLUS 1p ExtraBold"/>
              <a:ea typeface="M PLUS 1p ExtraBold"/>
              <a:cs typeface="M PLUS 1p ExtraBold"/>
              <a:sym typeface="M PLUS 1p ExtraBold"/>
            </a:endParaRPr>
          </a:p>
        </p:txBody>
      </p:sp>
      <p:grpSp>
        <p:nvGrpSpPr>
          <p:cNvPr id="167" name="Google Shape;167;p17"/>
          <p:cNvGrpSpPr/>
          <p:nvPr/>
        </p:nvGrpSpPr>
        <p:grpSpPr>
          <a:xfrm>
            <a:off x="4746625" y="1112750"/>
            <a:ext cx="2839500" cy="1545600"/>
            <a:chOff x="730850" y="1192125"/>
            <a:chExt cx="2839500" cy="1545600"/>
          </a:xfrm>
        </p:grpSpPr>
        <p:sp>
          <p:nvSpPr>
            <p:cNvPr id="168" name="Google Shape;168;p17"/>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69" name="Google Shape;169;p17"/>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70" name="Google Shape;170;p17"/>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71" name="Google Shape;171;p17"/>
          <p:cNvGrpSpPr/>
          <p:nvPr/>
        </p:nvGrpSpPr>
        <p:grpSpPr>
          <a:xfrm>
            <a:off x="788015" y="1112750"/>
            <a:ext cx="2934907" cy="1545600"/>
            <a:chOff x="730850" y="1192125"/>
            <a:chExt cx="2839500" cy="1545600"/>
          </a:xfrm>
        </p:grpSpPr>
        <p:sp>
          <p:nvSpPr>
            <p:cNvPr id="172" name="Google Shape;172;p17"/>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73" name="Google Shape;173;p17"/>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74" name="Google Shape;174;p17"/>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75" name="Google Shape;175;p17"/>
          <p:cNvGrpSpPr/>
          <p:nvPr/>
        </p:nvGrpSpPr>
        <p:grpSpPr>
          <a:xfrm>
            <a:off x="692744" y="3227300"/>
            <a:ext cx="3030030" cy="1545600"/>
            <a:chOff x="730850" y="1192125"/>
            <a:chExt cx="2839500" cy="1545600"/>
          </a:xfrm>
        </p:grpSpPr>
        <p:sp>
          <p:nvSpPr>
            <p:cNvPr id="176" name="Google Shape;176;p17"/>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77" name="Google Shape;177;p17"/>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78" name="Google Shape;178;p17"/>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179" name="Google Shape;179;p17"/>
          <p:cNvGrpSpPr/>
          <p:nvPr/>
        </p:nvGrpSpPr>
        <p:grpSpPr>
          <a:xfrm>
            <a:off x="4746625" y="3227300"/>
            <a:ext cx="2839500" cy="1545600"/>
            <a:chOff x="730850" y="1192125"/>
            <a:chExt cx="2839500" cy="1545600"/>
          </a:xfrm>
        </p:grpSpPr>
        <p:sp>
          <p:nvSpPr>
            <p:cNvPr id="180" name="Google Shape;180;p17"/>
            <p:cNvSpPr/>
            <p:nvPr/>
          </p:nvSpPr>
          <p:spPr>
            <a:xfrm>
              <a:off x="730850" y="1192125"/>
              <a:ext cx="2839500" cy="1545600"/>
            </a:xfrm>
            <a:prstGeom prst="roundRect">
              <a:avLst>
                <a:gd fmla="val 16667" name="adj"/>
              </a:avLst>
            </a:prstGeom>
            <a:solidFill>
              <a:srgbClr val="349FB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81" name="Google Shape;181;p17"/>
            <p:cNvCxnSpPr/>
            <p:nvPr/>
          </p:nvCxnSpPr>
          <p:spPr>
            <a:xfrm>
              <a:off x="927100" y="1432275"/>
              <a:ext cx="0" cy="1065300"/>
            </a:xfrm>
            <a:prstGeom prst="straightConnector1">
              <a:avLst/>
            </a:prstGeom>
            <a:noFill/>
            <a:ln cap="flat" cmpd="sng" w="38100">
              <a:solidFill>
                <a:schemeClr val="lt1"/>
              </a:solidFill>
              <a:prstDash val="solid"/>
              <a:round/>
              <a:headEnd len="med" w="med" type="none"/>
              <a:tailEnd len="med" w="med" type="none"/>
            </a:ln>
          </p:spPr>
        </p:cxnSp>
        <p:sp>
          <p:nvSpPr>
            <p:cNvPr id="182" name="Google Shape;182;p17"/>
            <p:cNvSpPr/>
            <p:nvPr/>
          </p:nvSpPr>
          <p:spPr>
            <a:xfrm>
              <a:off x="1027575" y="1883025"/>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83" name="Google Shape;183;p17"/>
          <p:cNvSpPr txBox="1"/>
          <p:nvPr/>
        </p:nvSpPr>
        <p:spPr>
          <a:xfrm>
            <a:off x="1386000"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一期一会の出会い</a:t>
            </a:r>
            <a:endParaRPr sz="1300">
              <a:solidFill>
                <a:schemeClr val="lt1"/>
              </a:solidFill>
            </a:endParaRPr>
          </a:p>
        </p:txBody>
      </p:sp>
      <p:sp>
        <p:nvSpPr>
          <p:cNvPr id="184" name="Google Shape;184;p17"/>
          <p:cNvSpPr txBox="1"/>
          <p:nvPr/>
        </p:nvSpPr>
        <p:spPr>
          <a:xfrm>
            <a:off x="450425" y="50250"/>
            <a:ext cx="3204300" cy="6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 sz="4600">
                <a:solidFill>
                  <a:schemeClr val="accent4"/>
                </a:solidFill>
                <a:highlight>
                  <a:srgbClr val="EDF2FA"/>
                </a:highlight>
                <a:latin typeface="M PLUS 1p ExtraBold"/>
                <a:ea typeface="M PLUS 1p ExtraBold"/>
                <a:cs typeface="M PLUS 1p ExtraBold"/>
                <a:sym typeface="M PLUS 1p ExtraBold"/>
              </a:rPr>
              <a:t>みゅっけた</a:t>
            </a:r>
            <a:endParaRPr b="1" sz="3600">
              <a:solidFill>
                <a:schemeClr val="accent4"/>
              </a:solidFill>
              <a:highlight>
                <a:srgbClr val="EDF2FA"/>
              </a:highlight>
            </a:endParaRPr>
          </a:p>
        </p:txBody>
      </p:sp>
      <p:sp>
        <p:nvSpPr>
          <p:cNvPr id="185" name="Google Shape;185;p17"/>
          <p:cNvSpPr txBox="1"/>
          <p:nvPr/>
        </p:nvSpPr>
        <p:spPr>
          <a:xfrm>
            <a:off x="5249125" y="3588800"/>
            <a:ext cx="2337000" cy="82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1800">
                <a:solidFill>
                  <a:schemeClr val="lt1"/>
                </a:solidFill>
                <a:latin typeface="M PLUS 1p Medium"/>
                <a:ea typeface="M PLUS 1p Medium"/>
                <a:cs typeface="M PLUS 1p Medium"/>
                <a:sym typeface="M PLUS 1p Medium"/>
              </a:rPr>
              <a:t>ジャンルを選ぶだけ</a:t>
            </a:r>
            <a:endParaRPr sz="1800">
              <a:solidFill>
                <a:schemeClr val="lt1"/>
              </a:solidFill>
              <a:latin typeface="M PLUS 1p Medium"/>
              <a:ea typeface="M PLUS 1p Medium"/>
              <a:cs typeface="M PLUS 1p Medium"/>
              <a:sym typeface="M PLUS 1p Medium"/>
            </a:endParaRPr>
          </a:p>
          <a:p>
            <a:pPr indent="0" lvl="0" marL="0" rtl="0" algn="l">
              <a:lnSpc>
                <a:spcPct val="100000"/>
              </a:lnSpc>
              <a:spcBef>
                <a:spcPts val="1200"/>
              </a:spcBef>
              <a:spcAft>
                <a:spcPts val="1200"/>
              </a:spcAft>
              <a:buNone/>
            </a:pPr>
            <a:r>
              <a:rPr lang="ja" sz="1800">
                <a:solidFill>
                  <a:schemeClr val="lt1"/>
                </a:solidFill>
                <a:latin typeface="M PLUS 1p Medium"/>
                <a:ea typeface="M PLUS 1p Medium"/>
                <a:cs typeface="M PLUS 1p Medium"/>
                <a:sym typeface="M PLUS 1p Medium"/>
              </a:rPr>
              <a:t>かんたん操作</a:t>
            </a:r>
            <a:endParaRPr sz="1800">
              <a:solidFill>
                <a:schemeClr val="lt1"/>
              </a:solidFill>
              <a:latin typeface="M PLUS 1p Medium"/>
              <a:ea typeface="M PLUS 1p Medium"/>
              <a:cs typeface="M PLUS 1p Medium"/>
              <a:sym typeface="M PLUS 1p Medium"/>
            </a:endParaRPr>
          </a:p>
        </p:txBody>
      </p:sp>
      <p:sp>
        <p:nvSpPr>
          <p:cNvPr id="186" name="Google Shape;186;p17"/>
          <p:cNvSpPr txBox="1"/>
          <p:nvPr/>
        </p:nvSpPr>
        <p:spPr>
          <a:xfrm>
            <a:off x="1255500" y="3755000"/>
            <a:ext cx="24675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lt1"/>
                </a:solidFill>
                <a:latin typeface="M PLUS 1p Medium"/>
                <a:ea typeface="M PLUS 1p Medium"/>
                <a:cs typeface="M PLUS 1p Medium"/>
                <a:sym typeface="M PLUS 1p Medium"/>
              </a:rPr>
              <a:t>スキマ時間で使える</a:t>
            </a:r>
            <a:endParaRPr sz="1300">
              <a:solidFill>
                <a:schemeClr val="lt1"/>
              </a:solidFill>
            </a:endParaRPr>
          </a:p>
        </p:txBody>
      </p:sp>
      <p:sp>
        <p:nvSpPr>
          <p:cNvPr id="187" name="Google Shape;187;p17"/>
          <p:cNvSpPr txBox="1"/>
          <p:nvPr/>
        </p:nvSpPr>
        <p:spPr>
          <a:xfrm>
            <a:off x="5249125" y="1640450"/>
            <a:ext cx="2337000" cy="49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ja" sz="1800">
                <a:solidFill>
                  <a:schemeClr val="dk1"/>
                </a:solidFill>
                <a:latin typeface="M PLUS 1p Medium"/>
                <a:ea typeface="M PLUS 1p Medium"/>
                <a:cs typeface="M PLUS 1p Medium"/>
                <a:sym typeface="M PLUS 1p Medium"/>
              </a:rPr>
              <a:t>一曲単位でおすすめ</a:t>
            </a:r>
            <a:endParaRPr sz="1300">
              <a:solidFill>
                <a:schemeClr val="dk1"/>
              </a:solidFill>
            </a:endParaRPr>
          </a:p>
        </p:txBody>
      </p:sp>
      <p:grpSp>
        <p:nvGrpSpPr>
          <p:cNvPr id="188" name="Google Shape;188;p17"/>
          <p:cNvGrpSpPr/>
          <p:nvPr/>
        </p:nvGrpSpPr>
        <p:grpSpPr>
          <a:xfrm>
            <a:off x="-2863975" y="-1369575"/>
            <a:ext cx="3314400" cy="3314400"/>
            <a:chOff x="6875425" y="-2276500"/>
            <a:chExt cx="3314400" cy="3314400"/>
          </a:xfrm>
        </p:grpSpPr>
        <p:sp>
          <p:nvSpPr>
            <p:cNvPr id="189" name="Google Shape;189;p17"/>
            <p:cNvSpPr/>
            <p:nvPr/>
          </p:nvSpPr>
          <p:spPr>
            <a:xfrm>
              <a:off x="6875425" y="-2276500"/>
              <a:ext cx="3314400" cy="3314400"/>
            </a:xfrm>
            <a:prstGeom prst="ellipse">
              <a:avLst/>
            </a:prstGeom>
            <a:noFill/>
            <a:ln cap="flat" cmpd="sng" w="28575">
              <a:solidFill>
                <a:srgbClr val="2543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0" name="Google Shape;190;p17"/>
            <p:cNvSpPr/>
            <p:nvPr/>
          </p:nvSpPr>
          <p:spPr>
            <a:xfrm>
              <a:off x="7243975" y="-1907950"/>
              <a:ext cx="2577300" cy="2577300"/>
            </a:xfrm>
            <a:prstGeom prst="ellipse">
              <a:avLst/>
            </a:prstGeom>
            <a:solidFill>
              <a:srgbClr val="25435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4" name="Shape 194"/>
        <p:cNvGrpSpPr/>
        <p:nvPr/>
      </p:nvGrpSpPr>
      <p:grpSpPr>
        <a:xfrm>
          <a:off x="0" y="0"/>
          <a:ext cx="0" cy="0"/>
          <a:chOff x="0" y="0"/>
          <a:chExt cx="0" cy="0"/>
        </a:xfrm>
      </p:grpSpPr>
      <p:sp>
        <p:nvSpPr>
          <p:cNvPr id="195" name="Google Shape;195;p18"/>
          <p:cNvSpPr/>
          <p:nvPr/>
        </p:nvSpPr>
        <p:spPr>
          <a:xfrm>
            <a:off x="6292475" y="3248150"/>
            <a:ext cx="2618400" cy="1739100"/>
          </a:xfrm>
          <a:prstGeom prst="roundRect">
            <a:avLst>
              <a:gd fmla="val 17881"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6" name="Google Shape;196;p18"/>
          <p:cNvSpPr/>
          <p:nvPr/>
        </p:nvSpPr>
        <p:spPr>
          <a:xfrm>
            <a:off x="371975" y="3781900"/>
            <a:ext cx="3024900" cy="12054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97" name="Google Shape;197;p18"/>
          <p:cNvPicPr preferRelativeResize="0"/>
          <p:nvPr/>
        </p:nvPicPr>
        <p:blipFill>
          <a:blip r:embed="rId3">
            <a:alphaModFix/>
          </a:blip>
          <a:stretch>
            <a:fillRect/>
          </a:stretch>
        </p:blipFill>
        <p:spPr>
          <a:xfrm>
            <a:off x="762065" y="1037200"/>
            <a:ext cx="855926" cy="514887"/>
          </a:xfrm>
          <a:prstGeom prst="rect">
            <a:avLst/>
          </a:prstGeom>
          <a:noFill/>
          <a:ln>
            <a:noFill/>
          </a:ln>
        </p:spPr>
      </p:pic>
      <p:pic>
        <p:nvPicPr>
          <p:cNvPr id="198" name="Google Shape;198;p18"/>
          <p:cNvPicPr preferRelativeResize="0"/>
          <p:nvPr/>
        </p:nvPicPr>
        <p:blipFill>
          <a:blip r:embed="rId4">
            <a:alphaModFix/>
          </a:blip>
          <a:stretch>
            <a:fillRect/>
          </a:stretch>
        </p:blipFill>
        <p:spPr>
          <a:xfrm>
            <a:off x="0" y="282200"/>
            <a:ext cx="855936" cy="743924"/>
          </a:xfrm>
          <a:prstGeom prst="rect">
            <a:avLst/>
          </a:prstGeom>
          <a:noFill/>
          <a:ln>
            <a:noFill/>
          </a:ln>
        </p:spPr>
      </p:pic>
      <p:cxnSp>
        <p:nvCxnSpPr>
          <p:cNvPr id="199" name="Google Shape;199;p18"/>
          <p:cNvCxnSpPr>
            <a:stCxn id="198" idx="3"/>
            <a:endCxn id="200" idx="0"/>
          </p:cNvCxnSpPr>
          <p:nvPr/>
        </p:nvCxnSpPr>
        <p:spPr>
          <a:xfrm>
            <a:off x="855936" y="654162"/>
            <a:ext cx="7924800" cy="2850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18"/>
          <p:cNvCxnSpPr>
            <a:stCxn id="202" idx="0"/>
            <a:endCxn id="203" idx="2"/>
          </p:cNvCxnSpPr>
          <p:nvPr/>
        </p:nvCxnSpPr>
        <p:spPr>
          <a:xfrm>
            <a:off x="240115" y="2580368"/>
            <a:ext cx="8584200" cy="12900"/>
          </a:xfrm>
          <a:prstGeom prst="straightConnector1">
            <a:avLst/>
          </a:prstGeom>
          <a:noFill/>
          <a:ln cap="flat" cmpd="sng" w="9525">
            <a:solidFill>
              <a:schemeClr val="dk2"/>
            </a:solidFill>
            <a:prstDash val="solid"/>
            <a:round/>
            <a:headEnd len="med" w="med" type="none"/>
            <a:tailEnd len="med" w="med" type="none"/>
          </a:ln>
        </p:spPr>
      </p:cxnSp>
      <p:cxnSp>
        <p:nvCxnSpPr>
          <p:cNvPr id="204" name="Google Shape;204;p18"/>
          <p:cNvCxnSpPr>
            <a:endCxn id="202" idx="2"/>
          </p:cNvCxnSpPr>
          <p:nvPr/>
        </p:nvCxnSpPr>
        <p:spPr>
          <a:xfrm>
            <a:off x="166648" y="981121"/>
            <a:ext cx="5700" cy="156660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18"/>
          <p:cNvCxnSpPr>
            <a:stCxn id="206" idx="0"/>
            <a:endCxn id="207" idx="2"/>
          </p:cNvCxnSpPr>
          <p:nvPr/>
        </p:nvCxnSpPr>
        <p:spPr>
          <a:xfrm>
            <a:off x="1161893" y="2447249"/>
            <a:ext cx="6648300" cy="600"/>
          </a:xfrm>
          <a:prstGeom prst="straightConnector1">
            <a:avLst/>
          </a:prstGeom>
          <a:noFill/>
          <a:ln cap="flat" cmpd="sng" w="9525">
            <a:solidFill>
              <a:schemeClr val="dk2"/>
            </a:solidFill>
            <a:prstDash val="solid"/>
            <a:round/>
            <a:headEnd len="med" w="med" type="none"/>
            <a:tailEnd len="med" w="med" type="none"/>
          </a:ln>
        </p:spPr>
      </p:cxnSp>
      <p:cxnSp>
        <p:nvCxnSpPr>
          <p:cNvPr id="208" name="Google Shape;208;p18"/>
          <p:cNvCxnSpPr>
            <a:endCxn id="209" idx="0"/>
          </p:cNvCxnSpPr>
          <p:nvPr/>
        </p:nvCxnSpPr>
        <p:spPr>
          <a:xfrm>
            <a:off x="1633121" y="1170078"/>
            <a:ext cx="6139500" cy="31500"/>
          </a:xfrm>
          <a:prstGeom prst="straightConnector1">
            <a:avLst/>
          </a:prstGeom>
          <a:noFill/>
          <a:ln cap="flat" cmpd="sng" w="9525">
            <a:solidFill>
              <a:schemeClr val="dk2"/>
            </a:solidFill>
            <a:prstDash val="solid"/>
            <a:round/>
            <a:headEnd len="med" w="med" type="none"/>
            <a:tailEnd len="med" w="med" type="none"/>
          </a:ln>
        </p:spPr>
      </p:cxnSp>
      <p:sp>
        <p:nvSpPr>
          <p:cNvPr id="210" name="Google Shape;210;p18"/>
          <p:cNvSpPr txBox="1"/>
          <p:nvPr/>
        </p:nvSpPr>
        <p:spPr>
          <a:xfrm>
            <a:off x="1567363" y="1763725"/>
            <a:ext cx="1610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800">
                <a:solidFill>
                  <a:schemeClr val="dk2"/>
                </a:solidFill>
              </a:rPr>
              <a:t>ログイン画面</a:t>
            </a:r>
            <a:endParaRPr sz="1800">
              <a:solidFill>
                <a:schemeClr val="dk2"/>
              </a:solidFill>
            </a:endParaRPr>
          </a:p>
        </p:txBody>
      </p:sp>
      <p:cxnSp>
        <p:nvCxnSpPr>
          <p:cNvPr id="211" name="Google Shape;211;p18"/>
          <p:cNvCxnSpPr/>
          <p:nvPr/>
        </p:nvCxnSpPr>
        <p:spPr>
          <a:xfrm>
            <a:off x="5475050" y="1620175"/>
            <a:ext cx="707400" cy="4800"/>
          </a:xfrm>
          <a:prstGeom prst="straightConnector1">
            <a:avLst/>
          </a:prstGeom>
          <a:noFill/>
          <a:ln cap="flat" cmpd="sng" w="9525">
            <a:solidFill>
              <a:schemeClr val="dk2"/>
            </a:solidFill>
            <a:prstDash val="solid"/>
            <a:round/>
            <a:headEnd len="med" w="med" type="none"/>
            <a:tailEnd len="med" w="med" type="triangle"/>
          </a:ln>
        </p:spPr>
      </p:cxnSp>
      <p:sp>
        <p:nvSpPr>
          <p:cNvPr id="212" name="Google Shape;212;p18"/>
          <p:cNvSpPr txBox="1"/>
          <p:nvPr/>
        </p:nvSpPr>
        <p:spPr>
          <a:xfrm>
            <a:off x="3940313" y="1763725"/>
            <a:ext cx="1610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800">
                <a:solidFill>
                  <a:schemeClr val="dk2"/>
                </a:solidFill>
              </a:rPr>
              <a:t>メイン画面</a:t>
            </a:r>
            <a:endParaRPr sz="1800">
              <a:solidFill>
                <a:schemeClr val="dk2"/>
              </a:solidFill>
            </a:endParaRPr>
          </a:p>
        </p:txBody>
      </p:sp>
      <p:sp>
        <p:nvSpPr>
          <p:cNvPr id="213" name="Google Shape;213;p18"/>
          <p:cNvSpPr txBox="1"/>
          <p:nvPr/>
        </p:nvSpPr>
        <p:spPr>
          <a:xfrm>
            <a:off x="6313263" y="1763725"/>
            <a:ext cx="1610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800">
                <a:solidFill>
                  <a:schemeClr val="dk2"/>
                </a:solidFill>
              </a:rPr>
              <a:t>設定画面</a:t>
            </a:r>
            <a:endParaRPr sz="1800">
              <a:solidFill>
                <a:schemeClr val="dk2"/>
              </a:solidFill>
            </a:endParaRPr>
          </a:p>
        </p:txBody>
      </p:sp>
      <p:cxnSp>
        <p:nvCxnSpPr>
          <p:cNvPr id="214" name="Google Shape;214;p18"/>
          <p:cNvCxnSpPr>
            <a:stCxn id="212" idx="1"/>
            <a:endCxn id="210" idx="3"/>
          </p:cNvCxnSpPr>
          <p:nvPr/>
        </p:nvCxnSpPr>
        <p:spPr>
          <a:xfrm rot="10800000">
            <a:off x="3177713" y="1994575"/>
            <a:ext cx="762600" cy="0"/>
          </a:xfrm>
          <a:prstGeom prst="straightConnector1">
            <a:avLst/>
          </a:prstGeom>
          <a:noFill/>
          <a:ln cap="flat" cmpd="sng" w="9525">
            <a:solidFill>
              <a:schemeClr val="accent1"/>
            </a:solidFill>
            <a:prstDash val="solid"/>
            <a:round/>
            <a:headEnd len="med" w="med" type="none"/>
            <a:tailEnd len="med" w="med" type="triangle"/>
          </a:ln>
        </p:spPr>
      </p:cxnSp>
      <p:cxnSp>
        <p:nvCxnSpPr>
          <p:cNvPr id="215" name="Google Shape;215;p18"/>
          <p:cNvCxnSpPr/>
          <p:nvPr/>
        </p:nvCxnSpPr>
        <p:spPr>
          <a:xfrm rot="10800000">
            <a:off x="5419838" y="1994575"/>
            <a:ext cx="762600" cy="0"/>
          </a:xfrm>
          <a:prstGeom prst="straightConnector1">
            <a:avLst/>
          </a:prstGeom>
          <a:noFill/>
          <a:ln cap="flat" cmpd="sng" w="9525">
            <a:solidFill>
              <a:schemeClr val="accent1"/>
            </a:solidFill>
            <a:prstDash val="solid"/>
            <a:round/>
            <a:headEnd len="med" w="med" type="none"/>
            <a:tailEnd len="med" w="med" type="triangle"/>
          </a:ln>
        </p:spPr>
      </p:cxnSp>
      <p:cxnSp>
        <p:nvCxnSpPr>
          <p:cNvPr id="216" name="Google Shape;216;p18"/>
          <p:cNvCxnSpPr/>
          <p:nvPr/>
        </p:nvCxnSpPr>
        <p:spPr>
          <a:xfrm>
            <a:off x="3205325" y="1620175"/>
            <a:ext cx="707400" cy="4800"/>
          </a:xfrm>
          <a:prstGeom prst="straightConnector1">
            <a:avLst/>
          </a:prstGeom>
          <a:noFill/>
          <a:ln cap="flat" cmpd="sng" w="9525">
            <a:solidFill>
              <a:schemeClr val="accent1"/>
            </a:solidFill>
            <a:prstDash val="solid"/>
            <a:round/>
            <a:headEnd len="med" w="med" type="none"/>
            <a:tailEnd len="med" w="med" type="triangle"/>
          </a:ln>
        </p:spPr>
      </p:cxnSp>
      <p:sp>
        <p:nvSpPr>
          <p:cNvPr id="217" name="Google Shape;217;p18"/>
          <p:cNvSpPr txBox="1"/>
          <p:nvPr/>
        </p:nvSpPr>
        <p:spPr>
          <a:xfrm>
            <a:off x="5475050" y="1577675"/>
            <a:ext cx="7074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 sz="1800">
                <a:solidFill>
                  <a:schemeClr val="dk2"/>
                </a:solidFill>
              </a:rPr>
              <a:t>遷移</a:t>
            </a:r>
            <a:endParaRPr sz="1800">
              <a:solidFill>
                <a:schemeClr val="dk2"/>
              </a:solidFill>
            </a:endParaRPr>
          </a:p>
        </p:txBody>
      </p:sp>
      <p:cxnSp>
        <p:nvCxnSpPr>
          <p:cNvPr id="218" name="Google Shape;218;p18"/>
          <p:cNvCxnSpPr/>
          <p:nvPr/>
        </p:nvCxnSpPr>
        <p:spPr>
          <a:xfrm>
            <a:off x="5475050" y="1620175"/>
            <a:ext cx="707400" cy="4800"/>
          </a:xfrm>
          <a:prstGeom prst="straightConnector1">
            <a:avLst/>
          </a:prstGeom>
          <a:noFill/>
          <a:ln cap="flat" cmpd="sng" w="9525">
            <a:solidFill>
              <a:schemeClr val="accent1"/>
            </a:solidFill>
            <a:prstDash val="solid"/>
            <a:round/>
            <a:headEnd len="med" w="med" type="none"/>
            <a:tailEnd len="med" w="med" type="triangle"/>
          </a:ln>
        </p:spPr>
      </p:cxnSp>
      <p:sp>
        <p:nvSpPr>
          <p:cNvPr id="219" name="Google Shape;219;p18"/>
          <p:cNvSpPr txBox="1"/>
          <p:nvPr/>
        </p:nvSpPr>
        <p:spPr>
          <a:xfrm>
            <a:off x="3118575" y="1204300"/>
            <a:ext cx="8559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 sz="1200">
                <a:solidFill>
                  <a:schemeClr val="dk2"/>
                </a:solidFill>
              </a:rPr>
              <a:t>ログイン</a:t>
            </a:r>
            <a:endParaRPr sz="1200">
              <a:solidFill>
                <a:schemeClr val="dk2"/>
              </a:solidFill>
            </a:endParaRPr>
          </a:p>
        </p:txBody>
      </p:sp>
      <p:pic>
        <p:nvPicPr>
          <p:cNvPr id="220" name="Google Shape;220;p18"/>
          <p:cNvPicPr preferRelativeResize="0"/>
          <p:nvPr/>
        </p:nvPicPr>
        <p:blipFill>
          <a:blip r:embed="rId5">
            <a:alphaModFix/>
          </a:blip>
          <a:stretch>
            <a:fillRect/>
          </a:stretch>
        </p:blipFill>
        <p:spPr>
          <a:xfrm>
            <a:off x="174850" y="3066463"/>
            <a:ext cx="1829358" cy="514875"/>
          </a:xfrm>
          <a:prstGeom prst="rect">
            <a:avLst/>
          </a:prstGeom>
          <a:noFill/>
          <a:ln>
            <a:noFill/>
          </a:ln>
        </p:spPr>
      </p:pic>
      <p:cxnSp>
        <p:nvCxnSpPr>
          <p:cNvPr id="221" name="Google Shape;221;p18"/>
          <p:cNvCxnSpPr>
            <a:endCxn id="222" idx="2"/>
          </p:cNvCxnSpPr>
          <p:nvPr/>
        </p:nvCxnSpPr>
        <p:spPr>
          <a:xfrm>
            <a:off x="146298" y="3607744"/>
            <a:ext cx="0" cy="130650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18"/>
          <p:cNvCxnSpPr>
            <a:endCxn id="224" idx="0"/>
          </p:cNvCxnSpPr>
          <p:nvPr/>
        </p:nvCxnSpPr>
        <p:spPr>
          <a:xfrm flipH="1" rot="10800000">
            <a:off x="2236384" y="3319828"/>
            <a:ext cx="1645500" cy="3600"/>
          </a:xfrm>
          <a:prstGeom prst="straightConnector1">
            <a:avLst/>
          </a:prstGeom>
          <a:noFill/>
          <a:ln cap="flat" cmpd="sng" w="9525">
            <a:solidFill>
              <a:schemeClr val="dk2"/>
            </a:solidFill>
            <a:prstDash val="solid"/>
            <a:round/>
            <a:headEnd len="med" w="med" type="none"/>
            <a:tailEnd len="med" w="med" type="none"/>
          </a:ln>
        </p:spPr>
      </p:cxnSp>
      <p:cxnSp>
        <p:nvCxnSpPr>
          <p:cNvPr id="225" name="Google Shape;225;p18"/>
          <p:cNvCxnSpPr>
            <a:stCxn id="224" idx="2"/>
            <a:endCxn id="226" idx="0"/>
          </p:cNvCxnSpPr>
          <p:nvPr/>
        </p:nvCxnSpPr>
        <p:spPr>
          <a:xfrm>
            <a:off x="4032878" y="3433158"/>
            <a:ext cx="7500" cy="1445100"/>
          </a:xfrm>
          <a:prstGeom prst="straightConnector1">
            <a:avLst/>
          </a:prstGeom>
          <a:noFill/>
          <a:ln cap="flat" cmpd="sng" w="9525">
            <a:solidFill>
              <a:schemeClr val="dk2"/>
            </a:solidFill>
            <a:prstDash val="solid"/>
            <a:round/>
            <a:headEnd len="med" w="med" type="none"/>
            <a:tailEnd len="med" w="med" type="none"/>
          </a:ln>
        </p:spPr>
      </p:cxnSp>
      <p:sp>
        <p:nvSpPr>
          <p:cNvPr id="227" name="Google Shape;227;p18"/>
          <p:cNvSpPr txBox="1"/>
          <p:nvPr/>
        </p:nvSpPr>
        <p:spPr>
          <a:xfrm>
            <a:off x="6443325" y="318125"/>
            <a:ext cx="574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000">
                <a:solidFill>
                  <a:schemeClr val="dk2"/>
                </a:solidFill>
              </a:rPr>
              <a:t>実装済</a:t>
            </a:r>
            <a:endParaRPr sz="1000">
              <a:solidFill>
                <a:schemeClr val="dk2"/>
              </a:solidFill>
            </a:endParaRPr>
          </a:p>
        </p:txBody>
      </p:sp>
      <p:sp>
        <p:nvSpPr>
          <p:cNvPr id="228" name="Google Shape;228;p18"/>
          <p:cNvSpPr txBox="1"/>
          <p:nvPr/>
        </p:nvSpPr>
        <p:spPr>
          <a:xfrm>
            <a:off x="6443325" y="110600"/>
            <a:ext cx="574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000">
                <a:solidFill>
                  <a:schemeClr val="dk2"/>
                </a:solidFill>
              </a:rPr>
              <a:t>未実装</a:t>
            </a:r>
            <a:endParaRPr sz="1000">
              <a:solidFill>
                <a:schemeClr val="dk2"/>
              </a:solidFill>
            </a:endParaRPr>
          </a:p>
        </p:txBody>
      </p:sp>
      <p:cxnSp>
        <p:nvCxnSpPr>
          <p:cNvPr id="229" name="Google Shape;229;p18"/>
          <p:cNvCxnSpPr>
            <a:stCxn id="210" idx="2"/>
          </p:cNvCxnSpPr>
          <p:nvPr/>
        </p:nvCxnSpPr>
        <p:spPr>
          <a:xfrm>
            <a:off x="2372563" y="2225425"/>
            <a:ext cx="300" cy="1635300"/>
          </a:xfrm>
          <a:prstGeom prst="straightConnector1">
            <a:avLst/>
          </a:prstGeom>
          <a:noFill/>
          <a:ln cap="flat" cmpd="sng" w="9525">
            <a:solidFill>
              <a:schemeClr val="accent1"/>
            </a:solidFill>
            <a:prstDash val="solid"/>
            <a:round/>
            <a:headEnd len="med" w="med" type="none"/>
            <a:tailEnd len="med" w="med" type="triangle"/>
          </a:ln>
        </p:spPr>
      </p:cxnSp>
      <p:cxnSp>
        <p:nvCxnSpPr>
          <p:cNvPr id="230" name="Google Shape;230;p18"/>
          <p:cNvCxnSpPr/>
          <p:nvPr/>
        </p:nvCxnSpPr>
        <p:spPr>
          <a:xfrm rot="10800000">
            <a:off x="2912375" y="2150750"/>
            <a:ext cx="0" cy="1596900"/>
          </a:xfrm>
          <a:prstGeom prst="straightConnector1">
            <a:avLst/>
          </a:prstGeom>
          <a:noFill/>
          <a:ln cap="flat" cmpd="sng" w="9525">
            <a:solidFill>
              <a:schemeClr val="accent1"/>
            </a:solidFill>
            <a:prstDash val="solid"/>
            <a:round/>
            <a:headEnd len="med" w="med" type="none"/>
            <a:tailEnd len="med" w="med" type="triangle"/>
          </a:ln>
        </p:spPr>
      </p:cxnSp>
      <p:cxnSp>
        <p:nvCxnSpPr>
          <p:cNvPr id="231" name="Google Shape;231;p18"/>
          <p:cNvCxnSpPr>
            <a:stCxn id="222" idx="0"/>
            <a:endCxn id="226" idx="2"/>
          </p:cNvCxnSpPr>
          <p:nvPr/>
        </p:nvCxnSpPr>
        <p:spPr>
          <a:xfrm>
            <a:off x="297293" y="5027574"/>
            <a:ext cx="3629700" cy="1800"/>
          </a:xfrm>
          <a:prstGeom prst="straightConnector1">
            <a:avLst/>
          </a:prstGeom>
          <a:noFill/>
          <a:ln cap="flat" cmpd="sng" w="9525">
            <a:solidFill>
              <a:schemeClr val="dk2"/>
            </a:solidFill>
            <a:prstDash val="solid"/>
            <a:round/>
            <a:headEnd len="med" w="med" type="none"/>
            <a:tailEnd len="med" w="med" type="none"/>
          </a:ln>
        </p:spPr>
      </p:cxnSp>
      <p:sp>
        <p:nvSpPr>
          <p:cNvPr id="232" name="Google Shape;232;p18"/>
          <p:cNvSpPr txBox="1"/>
          <p:nvPr/>
        </p:nvSpPr>
        <p:spPr>
          <a:xfrm>
            <a:off x="1327675" y="2815700"/>
            <a:ext cx="1045200" cy="2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 sz="1300">
                <a:solidFill>
                  <a:schemeClr val="dk2"/>
                </a:solidFill>
              </a:rPr>
              <a:t>パスワード</a:t>
            </a:r>
            <a:endParaRPr sz="1300">
              <a:solidFill>
                <a:schemeClr val="dk2"/>
              </a:solidFill>
            </a:endParaRPr>
          </a:p>
        </p:txBody>
      </p:sp>
      <p:sp>
        <p:nvSpPr>
          <p:cNvPr id="233" name="Google Shape;233;p18"/>
          <p:cNvSpPr txBox="1"/>
          <p:nvPr/>
        </p:nvSpPr>
        <p:spPr>
          <a:xfrm>
            <a:off x="987550" y="2616025"/>
            <a:ext cx="1385400" cy="28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 sz="1300">
                <a:solidFill>
                  <a:schemeClr val="dk2"/>
                </a:solidFill>
              </a:rPr>
              <a:t>メールアドレス</a:t>
            </a:r>
            <a:endParaRPr sz="1300">
              <a:solidFill>
                <a:schemeClr val="dk2"/>
              </a:solidFill>
            </a:endParaRPr>
          </a:p>
        </p:txBody>
      </p:sp>
      <p:cxnSp>
        <p:nvCxnSpPr>
          <p:cNvPr id="234" name="Google Shape;234;p18"/>
          <p:cNvCxnSpPr>
            <a:stCxn id="203" idx="0"/>
            <a:endCxn id="200" idx="2"/>
          </p:cNvCxnSpPr>
          <p:nvPr/>
        </p:nvCxnSpPr>
        <p:spPr>
          <a:xfrm rot="10800000">
            <a:off x="8931824" y="795921"/>
            <a:ext cx="5700" cy="1646400"/>
          </a:xfrm>
          <a:prstGeom prst="straightConnector1">
            <a:avLst/>
          </a:prstGeom>
          <a:noFill/>
          <a:ln cap="flat" cmpd="sng" w="9525">
            <a:solidFill>
              <a:schemeClr val="dk2"/>
            </a:solidFill>
            <a:prstDash val="solid"/>
            <a:round/>
            <a:headEnd len="med" w="med" type="none"/>
            <a:tailEnd len="med" w="med" type="none"/>
          </a:ln>
        </p:spPr>
      </p:cxnSp>
      <p:sp>
        <p:nvSpPr>
          <p:cNvPr id="235" name="Google Shape;235;p18"/>
          <p:cNvSpPr txBox="1"/>
          <p:nvPr/>
        </p:nvSpPr>
        <p:spPr>
          <a:xfrm>
            <a:off x="2397575" y="2756750"/>
            <a:ext cx="514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300">
                <a:solidFill>
                  <a:schemeClr val="dk2"/>
                </a:solidFill>
              </a:rPr>
              <a:t>認証</a:t>
            </a:r>
            <a:endParaRPr sz="1300">
              <a:solidFill>
                <a:schemeClr val="dk2"/>
              </a:solidFill>
            </a:endParaRPr>
          </a:p>
        </p:txBody>
      </p:sp>
      <p:cxnSp>
        <p:nvCxnSpPr>
          <p:cNvPr id="236" name="Google Shape;236;p18"/>
          <p:cNvCxnSpPr/>
          <p:nvPr/>
        </p:nvCxnSpPr>
        <p:spPr>
          <a:xfrm>
            <a:off x="3494575" y="4144675"/>
            <a:ext cx="3024900" cy="0"/>
          </a:xfrm>
          <a:prstGeom prst="straightConnector1">
            <a:avLst/>
          </a:prstGeom>
          <a:noFill/>
          <a:ln cap="flat" cmpd="sng" w="9525">
            <a:solidFill>
              <a:srgbClr val="FF0000"/>
            </a:solidFill>
            <a:prstDash val="solid"/>
            <a:round/>
            <a:headEnd len="med" w="med" type="none"/>
            <a:tailEnd len="med" w="med" type="triangle"/>
          </a:ln>
        </p:spPr>
      </p:cxnSp>
      <p:cxnSp>
        <p:nvCxnSpPr>
          <p:cNvPr id="237" name="Google Shape;237;p18"/>
          <p:cNvCxnSpPr/>
          <p:nvPr/>
        </p:nvCxnSpPr>
        <p:spPr>
          <a:xfrm rot="10800000">
            <a:off x="4881000" y="2225425"/>
            <a:ext cx="1707300" cy="1430100"/>
          </a:xfrm>
          <a:prstGeom prst="straightConnector1">
            <a:avLst/>
          </a:prstGeom>
          <a:noFill/>
          <a:ln cap="flat" cmpd="sng" w="9525">
            <a:solidFill>
              <a:schemeClr val="accent1"/>
            </a:solidFill>
            <a:prstDash val="solid"/>
            <a:round/>
            <a:headEnd len="med" w="med" type="none"/>
            <a:tailEnd len="med" w="med" type="triangle"/>
          </a:ln>
        </p:spPr>
      </p:cxnSp>
      <p:sp>
        <p:nvSpPr>
          <p:cNvPr id="238" name="Google Shape;238;p18"/>
          <p:cNvSpPr txBox="1"/>
          <p:nvPr/>
        </p:nvSpPr>
        <p:spPr>
          <a:xfrm>
            <a:off x="339000" y="3729450"/>
            <a:ext cx="157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500">
                <a:solidFill>
                  <a:schemeClr val="dk2"/>
                </a:solidFill>
              </a:rPr>
              <a:t>データベース</a:t>
            </a:r>
            <a:endParaRPr sz="1500">
              <a:solidFill>
                <a:schemeClr val="dk2"/>
              </a:solidFill>
            </a:endParaRPr>
          </a:p>
        </p:txBody>
      </p:sp>
      <p:sp>
        <p:nvSpPr>
          <p:cNvPr id="239" name="Google Shape;239;p18"/>
          <p:cNvSpPr txBox="1"/>
          <p:nvPr/>
        </p:nvSpPr>
        <p:spPr>
          <a:xfrm>
            <a:off x="4332413" y="4196338"/>
            <a:ext cx="1668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300">
                <a:solidFill>
                  <a:schemeClr val="dk2"/>
                </a:solidFill>
              </a:rPr>
              <a:t>ジャンルの絞り込み</a:t>
            </a:r>
            <a:endParaRPr sz="1300">
              <a:solidFill>
                <a:schemeClr val="dk2"/>
              </a:solidFill>
            </a:endParaRPr>
          </a:p>
        </p:txBody>
      </p:sp>
      <p:cxnSp>
        <p:nvCxnSpPr>
          <p:cNvPr id="240" name="Google Shape;240;p18"/>
          <p:cNvCxnSpPr/>
          <p:nvPr/>
        </p:nvCxnSpPr>
        <p:spPr>
          <a:xfrm flipH="1">
            <a:off x="3475375" y="2432725"/>
            <a:ext cx="1068300" cy="1416000"/>
          </a:xfrm>
          <a:prstGeom prst="straightConnector1">
            <a:avLst/>
          </a:prstGeom>
          <a:noFill/>
          <a:ln cap="flat" cmpd="sng" w="9525">
            <a:solidFill>
              <a:srgbClr val="FF0000"/>
            </a:solidFill>
            <a:prstDash val="solid"/>
            <a:round/>
            <a:headEnd len="med" w="med" type="none"/>
            <a:tailEnd len="med" w="med" type="triangle"/>
          </a:ln>
        </p:spPr>
      </p:cxnSp>
      <p:sp>
        <p:nvSpPr>
          <p:cNvPr id="241" name="Google Shape;241;p18"/>
          <p:cNvSpPr txBox="1"/>
          <p:nvPr/>
        </p:nvSpPr>
        <p:spPr>
          <a:xfrm>
            <a:off x="5668850" y="2655550"/>
            <a:ext cx="1385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300">
                <a:solidFill>
                  <a:schemeClr val="dk2"/>
                </a:solidFill>
              </a:rPr>
              <a:t>曲のリコメンド</a:t>
            </a:r>
            <a:endParaRPr sz="1300">
              <a:solidFill>
                <a:schemeClr val="dk2"/>
              </a:solidFill>
            </a:endParaRPr>
          </a:p>
        </p:txBody>
      </p:sp>
      <p:sp>
        <p:nvSpPr>
          <p:cNvPr id="242" name="Google Shape;242;p18"/>
          <p:cNvSpPr txBox="1"/>
          <p:nvPr/>
        </p:nvSpPr>
        <p:spPr>
          <a:xfrm>
            <a:off x="3093925" y="2664050"/>
            <a:ext cx="1239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300">
                <a:solidFill>
                  <a:schemeClr val="dk2"/>
                </a:solidFill>
              </a:rPr>
              <a:t>ユーザー情報の登録</a:t>
            </a:r>
            <a:endParaRPr sz="1300">
              <a:solidFill>
                <a:schemeClr val="dk2"/>
              </a:solidFill>
            </a:endParaRPr>
          </a:p>
        </p:txBody>
      </p:sp>
      <p:cxnSp>
        <p:nvCxnSpPr>
          <p:cNvPr id="243" name="Google Shape;243;p18"/>
          <p:cNvCxnSpPr/>
          <p:nvPr/>
        </p:nvCxnSpPr>
        <p:spPr>
          <a:xfrm>
            <a:off x="7054250" y="267050"/>
            <a:ext cx="1223100" cy="12900"/>
          </a:xfrm>
          <a:prstGeom prst="straightConnector1">
            <a:avLst/>
          </a:prstGeom>
          <a:noFill/>
          <a:ln cap="flat" cmpd="sng" w="9525">
            <a:solidFill>
              <a:srgbClr val="FF0000"/>
            </a:solidFill>
            <a:prstDash val="solid"/>
            <a:round/>
            <a:headEnd len="med" w="med" type="none"/>
            <a:tailEnd len="med" w="med" type="triangle"/>
          </a:ln>
        </p:spPr>
      </p:cxnSp>
      <p:cxnSp>
        <p:nvCxnSpPr>
          <p:cNvPr id="244" name="Google Shape;244;p18"/>
          <p:cNvCxnSpPr/>
          <p:nvPr/>
        </p:nvCxnSpPr>
        <p:spPr>
          <a:xfrm>
            <a:off x="7054250" y="460600"/>
            <a:ext cx="1223100" cy="12900"/>
          </a:xfrm>
          <a:prstGeom prst="straightConnector1">
            <a:avLst/>
          </a:prstGeom>
          <a:noFill/>
          <a:ln cap="flat" cmpd="sng" w="9525">
            <a:solidFill>
              <a:schemeClr val="accent1"/>
            </a:solidFill>
            <a:prstDash val="solid"/>
            <a:round/>
            <a:headEnd len="med" w="med" type="none"/>
            <a:tailEnd len="med" w="med" type="triangle"/>
          </a:ln>
        </p:spPr>
      </p:cxnSp>
      <p:cxnSp>
        <p:nvCxnSpPr>
          <p:cNvPr id="245" name="Google Shape;245;p18"/>
          <p:cNvCxnSpPr>
            <a:stCxn id="206" idx="2"/>
          </p:cNvCxnSpPr>
          <p:nvPr/>
        </p:nvCxnSpPr>
        <p:spPr>
          <a:xfrm rot="10800000">
            <a:off x="999498" y="1560219"/>
            <a:ext cx="11400" cy="773700"/>
          </a:xfrm>
          <a:prstGeom prst="straightConnector1">
            <a:avLst/>
          </a:prstGeom>
          <a:noFill/>
          <a:ln cap="flat" cmpd="sng" w="9525">
            <a:solidFill>
              <a:schemeClr val="dk2"/>
            </a:solidFill>
            <a:prstDash val="solid"/>
            <a:round/>
            <a:headEnd len="med" w="med" type="none"/>
            <a:tailEnd len="med" w="med" type="none"/>
          </a:ln>
        </p:spPr>
      </p:cxnSp>
      <p:cxnSp>
        <p:nvCxnSpPr>
          <p:cNvPr id="246" name="Google Shape;246;p18"/>
          <p:cNvCxnSpPr>
            <a:stCxn id="203" idx="0"/>
            <a:endCxn id="200" idx="2"/>
          </p:cNvCxnSpPr>
          <p:nvPr/>
        </p:nvCxnSpPr>
        <p:spPr>
          <a:xfrm rot="10800000">
            <a:off x="8931824" y="795921"/>
            <a:ext cx="5700" cy="1646400"/>
          </a:xfrm>
          <a:prstGeom prst="straightConnector1">
            <a:avLst/>
          </a:prstGeom>
          <a:noFill/>
          <a:ln cap="flat" cmpd="sng" w="9525">
            <a:solidFill>
              <a:schemeClr val="dk2"/>
            </a:solidFill>
            <a:prstDash val="solid"/>
            <a:round/>
            <a:headEnd len="med" w="med" type="none"/>
            <a:tailEnd len="med" w="med" type="none"/>
          </a:ln>
        </p:spPr>
      </p:cxnSp>
      <p:sp>
        <p:nvSpPr>
          <p:cNvPr id="247" name="Google Shape;247;p18"/>
          <p:cNvSpPr txBox="1"/>
          <p:nvPr/>
        </p:nvSpPr>
        <p:spPr>
          <a:xfrm>
            <a:off x="3093925" y="1611125"/>
            <a:ext cx="9549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 sz="1200">
                <a:solidFill>
                  <a:schemeClr val="dk2"/>
                </a:solidFill>
              </a:rPr>
              <a:t>ログアウト</a:t>
            </a:r>
            <a:endParaRPr sz="1200">
              <a:solidFill>
                <a:schemeClr val="dk2"/>
              </a:solidFill>
            </a:endParaRPr>
          </a:p>
        </p:txBody>
      </p:sp>
      <p:cxnSp>
        <p:nvCxnSpPr>
          <p:cNvPr id="248" name="Google Shape;248;p18"/>
          <p:cNvCxnSpPr>
            <a:stCxn id="207" idx="0"/>
            <a:endCxn id="209" idx="2"/>
          </p:cNvCxnSpPr>
          <p:nvPr/>
        </p:nvCxnSpPr>
        <p:spPr>
          <a:xfrm rot="10800000">
            <a:off x="7923649" y="1314796"/>
            <a:ext cx="0" cy="982200"/>
          </a:xfrm>
          <a:prstGeom prst="straightConnector1">
            <a:avLst/>
          </a:prstGeom>
          <a:noFill/>
          <a:ln cap="flat" cmpd="sng" w="9525">
            <a:solidFill>
              <a:schemeClr val="dk2"/>
            </a:solidFill>
            <a:prstDash val="solid"/>
            <a:round/>
            <a:headEnd len="med" w="med" type="none"/>
            <a:tailEnd len="med" w="med" type="none"/>
          </a:ln>
        </p:spPr>
      </p:cxnSp>
      <p:sp>
        <p:nvSpPr>
          <p:cNvPr id="202" name="Google Shape;202;p18"/>
          <p:cNvSpPr/>
          <p:nvPr/>
        </p:nvSpPr>
        <p:spPr>
          <a:xfrm rot="10800000">
            <a:off x="166500" y="2472675"/>
            <a:ext cx="144900" cy="107700"/>
          </a:xfrm>
          <a:prstGeom prst="arc">
            <a:avLst>
              <a:gd fmla="val 16125604" name="adj1"/>
              <a:gd fmla="val 20540802"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0" name="Google Shape;200;p18"/>
          <p:cNvSpPr/>
          <p:nvPr/>
        </p:nvSpPr>
        <p:spPr>
          <a:xfrm>
            <a:off x="8634588" y="682638"/>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3" name="Google Shape;203;p18"/>
          <p:cNvSpPr/>
          <p:nvPr/>
        </p:nvSpPr>
        <p:spPr>
          <a:xfrm rot="5400000">
            <a:off x="8678338" y="2334163"/>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7" name="Google Shape;207;p18"/>
          <p:cNvSpPr/>
          <p:nvPr/>
        </p:nvSpPr>
        <p:spPr>
          <a:xfrm rot="5400000">
            <a:off x="7664463" y="2188838"/>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6" name="Google Shape;206;p18"/>
          <p:cNvSpPr/>
          <p:nvPr/>
        </p:nvSpPr>
        <p:spPr>
          <a:xfrm rot="10800000">
            <a:off x="1010851" y="2226163"/>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9" name="Google Shape;209;p18"/>
          <p:cNvSpPr/>
          <p:nvPr/>
        </p:nvSpPr>
        <p:spPr>
          <a:xfrm>
            <a:off x="7626363" y="1201563"/>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2" name="Google Shape;222;p18"/>
          <p:cNvSpPr/>
          <p:nvPr/>
        </p:nvSpPr>
        <p:spPr>
          <a:xfrm rot="10800000">
            <a:off x="146251" y="4806488"/>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9" name="Google Shape;249;p18"/>
          <p:cNvSpPr/>
          <p:nvPr/>
        </p:nvSpPr>
        <p:spPr>
          <a:xfrm>
            <a:off x="1962275" y="3964700"/>
            <a:ext cx="1385400" cy="4155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ja"/>
              <a:t>ユーザー情報</a:t>
            </a:r>
            <a:endParaRPr/>
          </a:p>
        </p:txBody>
      </p:sp>
      <p:sp>
        <p:nvSpPr>
          <p:cNvPr id="224" name="Google Shape;224;p18"/>
          <p:cNvSpPr/>
          <p:nvPr/>
        </p:nvSpPr>
        <p:spPr>
          <a:xfrm>
            <a:off x="3735626" y="3319813"/>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6" name="Google Shape;226;p18"/>
          <p:cNvSpPr/>
          <p:nvPr/>
        </p:nvSpPr>
        <p:spPr>
          <a:xfrm rot="5400000">
            <a:off x="3781213" y="4770163"/>
            <a:ext cx="297300" cy="221100"/>
          </a:xfrm>
          <a:prstGeom prst="arc">
            <a:avLst>
              <a:gd fmla="val 16125604" name="adj1"/>
              <a:gd fmla="val 6463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50" name="Google Shape;250;p18"/>
          <p:cNvPicPr preferRelativeResize="0"/>
          <p:nvPr/>
        </p:nvPicPr>
        <p:blipFill>
          <a:blip r:embed="rId6">
            <a:alphaModFix/>
          </a:blip>
          <a:stretch>
            <a:fillRect/>
          </a:stretch>
        </p:blipFill>
        <p:spPr>
          <a:xfrm>
            <a:off x="7312101" y="3693525"/>
            <a:ext cx="707399" cy="707399"/>
          </a:xfrm>
          <a:prstGeom prst="rect">
            <a:avLst/>
          </a:prstGeom>
          <a:noFill/>
          <a:ln>
            <a:noFill/>
          </a:ln>
        </p:spPr>
      </p:pic>
      <p:sp>
        <p:nvSpPr>
          <p:cNvPr id="251" name="Google Shape;251;p18"/>
          <p:cNvSpPr txBox="1"/>
          <p:nvPr/>
        </p:nvSpPr>
        <p:spPr>
          <a:xfrm>
            <a:off x="7086225" y="4491000"/>
            <a:ext cx="145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1800">
                <a:solidFill>
                  <a:schemeClr val="dk2"/>
                </a:solidFill>
              </a:rPr>
              <a:t>Spotify API</a:t>
            </a:r>
            <a:endParaRPr sz="1800">
              <a:solidFill>
                <a:schemeClr val="dk2"/>
              </a:solidFill>
            </a:endParaRPr>
          </a:p>
        </p:txBody>
      </p:sp>
    </p:spTree>
  </p:cSld>
  <p:clrMapOvr>
    <a:masterClrMapping/>
  </p:clrMapOvr>
  <p:transition spd="med">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19"/>
          <p:cNvSpPr txBox="1"/>
          <p:nvPr>
            <p:ph type="title"/>
          </p:nvPr>
        </p:nvSpPr>
        <p:spPr>
          <a:xfrm>
            <a:off x="199525" y="72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メイン</a:t>
            </a:r>
            <a:r>
              <a:rPr lang="ja"/>
              <a:t>画面</a:t>
            </a:r>
            <a:r>
              <a:rPr lang="ja"/>
              <a:t>デモ</a:t>
            </a:r>
            <a:endParaRPr/>
          </a:p>
        </p:txBody>
      </p:sp>
      <p:pic>
        <p:nvPicPr>
          <p:cNvPr id="257" name="Google Shape;257;p19"/>
          <p:cNvPicPr preferRelativeResize="0"/>
          <p:nvPr/>
        </p:nvPicPr>
        <p:blipFill rotWithShape="1">
          <a:blip r:embed="rId3">
            <a:alphaModFix/>
          </a:blip>
          <a:srcRect b="0" l="0" r="0" t="14155"/>
          <a:stretch/>
        </p:blipFill>
        <p:spPr>
          <a:xfrm>
            <a:off x="1104925" y="771800"/>
            <a:ext cx="6709801" cy="3599901"/>
          </a:xfrm>
          <a:prstGeom prst="rect">
            <a:avLst/>
          </a:prstGeom>
          <a:noFill/>
          <a:ln>
            <a:noFill/>
          </a:ln>
        </p:spPr>
      </p:pic>
    </p:spTree>
  </p:cSld>
  <p:clrMapOvr>
    <a:masterClrMapping/>
  </p:clrMapOvr>
  <p:transition spd="med">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0"/>
          <p:cNvSpPr/>
          <p:nvPr/>
        </p:nvSpPr>
        <p:spPr>
          <a:xfrm>
            <a:off x="0" y="0"/>
            <a:ext cx="2532000" cy="5143500"/>
          </a:xfrm>
          <a:prstGeom prst="rect">
            <a:avLst/>
          </a:prstGeom>
          <a:solidFill>
            <a:srgbClr val="43C3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3" name="Google Shape;263;p20"/>
          <p:cNvSpPr txBox="1"/>
          <p:nvPr>
            <p:ph type="title"/>
          </p:nvPr>
        </p:nvSpPr>
        <p:spPr>
          <a:xfrm>
            <a:off x="9632575" y="751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まとめ、苦労点、反省点</a:t>
            </a:r>
            <a:endParaRPr/>
          </a:p>
        </p:txBody>
      </p:sp>
      <p:sp>
        <p:nvSpPr>
          <p:cNvPr id="264" name="Google Shape;264;p20"/>
          <p:cNvSpPr txBox="1"/>
          <p:nvPr>
            <p:ph idx="1" type="body"/>
          </p:nvPr>
        </p:nvSpPr>
        <p:spPr>
          <a:xfrm>
            <a:off x="9528550" y="1656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ja" sz="2500"/>
              <a:t>・</a:t>
            </a:r>
            <a:r>
              <a:rPr b="1" lang="ja" sz="2500"/>
              <a:t>みゅっけた</a:t>
            </a:r>
            <a:r>
              <a:rPr lang="ja" sz="2500"/>
              <a:t>で、</a:t>
            </a:r>
            <a:r>
              <a:rPr lang="ja" sz="2500"/>
              <a:t>常に</a:t>
            </a:r>
            <a:r>
              <a:rPr lang="ja" sz="2500"/>
              <a:t>新しい魅力</a:t>
            </a:r>
            <a:r>
              <a:rPr lang="ja" sz="2500"/>
              <a:t>的な曲</a:t>
            </a:r>
            <a:r>
              <a:rPr lang="ja" sz="2500"/>
              <a:t>に出会える</a:t>
            </a:r>
            <a:endParaRPr sz="2500"/>
          </a:p>
          <a:p>
            <a:pPr indent="0" lvl="0" marL="0" rtl="0" algn="l">
              <a:spcBef>
                <a:spcPts val="1200"/>
              </a:spcBef>
              <a:spcAft>
                <a:spcPts val="0"/>
              </a:spcAft>
              <a:buNone/>
            </a:pPr>
            <a:r>
              <a:rPr lang="ja" sz="2500"/>
              <a:t>・</a:t>
            </a:r>
            <a:r>
              <a:rPr lang="ja" sz="2500"/>
              <a:t>フィルターで幅広い音楽を知ることができる</a:t>
            </a:r>
            <a:endParaRPr sz="2500"/>
          </a:p>
          <a:p>
            <a:pPr indent="0" lvl="0" marL="0" rtl="0" algn="l">
              <a:spcBef>
                <a:spcPts val="1200"/>
              </a:spcBef>
              <a:spcAft>
                <a:spcPts val="0"/>
              </a:spcAft>
              <a:buNone/>
            </a:pPr>
            <a:r>
              <a:rPr lang="ja" sz="2500"/>
              <a:t>・</a:t>
            </a:r>
            <a:r>
              <a:rPr lang="ja" sz="2500"/>
              <a:t>実際に聞きたい</a:t>
            </a:r>
            <a:endParaRPr sz="2500"/>
          </a:p>
          <a:p>
            <a:pPr indent="0" lvl="0" marL="0" rtl="0" algn="l">
              <a:spcBef>
                <a:spcPts val="1200"/>
              </a:spcBef>
              <a:spcAft>
                <a:spcPts val="0"/>
              </a:spcAft>
              <a:buNone/>
            </a:pPr>
            <a:r>
              <a:rPr lang="ja" sz="2500"/>
              <a:t>・</a:t>
            </a:r>
            <a:r>
              <a:rPr lang="ja" sz="2500"/>
              <a:t>同上</a:t>
            </a:r>
            <a:endParaRPr sz="2500"/>
          </a:p>
          <a:p>
            <a:pPr indent="0" lvl="0" marL="0" rtl="0" algn="l">
              <a:spcBef>
                <a:spcPts val="1200"/>
              </a:spcBef>
              <a:spcAft>
                <a:spcPts val="1200"/>
              </a:spcAft>
              <a:buNone/>
            </a:pPr>
            <a:r>
              <a:rPr lang="ja" sz="2500"/>
              <a:t>・</a:t>
            </a:r>
            <a:r>
              <a:rPr lang="ja" sz="2500"/>
              <a:t>同上</a:t>
            </a:r>
            <a:endParaRPr sz="2500"/>
          </a:p>
        </p:txBody>
      </p:sp>
      <p:sp>
        <p:nvSpPr>
          <p:cNvPr id="265" name="Google Shape;265;p20"/>
          <p:cNvSpPr txBox="1"/>
          <p:nvPr/>
        </p:nvSpPr>
        <p:spPr>
          <a:xfrm>
            <a:off x="484500" y="2093650"/>
            <a:ext cx="1563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ja" sz="3500">
                <a:solidFill>
                  <a:schemeClr val="lt1"/>
                </a:solidFill>
                <a:latin typeface="M PLUS 1p"/>
                <a:ea typeface="M PLUS 1p"/>
                <a:cs typeface="M PLUS 1p"/>
                <a:sym typeface="M PLUS 1p"/>
              </a:rPr>
              <a:t>まとめ</a:t>
            </a:r>
            <a:endParaRPr b="1" sz="3600">
              <a:solidFill>
                <a:schemeClr val="lt1"/>
              </a:solidFill>
              <a:latin typeface="M PLUS 1p"/>
              <a:ea typeface="M PLUS 1p"/>
              <a:cs typeface="M PLUS 1p"/>
              <a:sym typeface="M PLUS 1p"/>
            </a:endParaRPr>
          </a:p>
        </p:txBody>
      </p:sp>
      <p:sp>
        <p:nvSpPr>
          <p:cNvPr id="266" name="Google Shape;266;p20"/>
          <p:cNvSpPr txBox="1"/>
          <p:nvPr/>
        </p:nvSpPr>
        <p:spPr>
          <a:xfrm>
            <a:off x="-2452950" y="594025"/>
            <a:ext cx="307200" cy="33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267" name="Google Shape;267;p20"/>
          <p:cNvSpPr txBox="1"/>
          <p:nvPr/>
        </p:nvSpPr>
        <p:spPr>
          <a:xfrm>
            <a:off x="2976000" y="2671625"/>
            <a:ext cx="5893200" cy="65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2800">
                <a:solidFill>
                  <a:srgbClr val="595959"/>
                </a:solidFill>
                <a:highlight>
                  <a:srgbClr val="EDF2FA"/>
                </a:highlight>
                <a:latin typeface="M PLUS 1p ExtraBold"/>
                <a:ea typeface="M PLUS 1p ExtraBold"/>
                <a:cs typeface="M PLUS 1p ExtraBold"/>
                <a:sym typeface="M PLUS 1p ExtraBold"/>
              </a:rPr>
              <a:t>・</a:t>
            </a:r>
            <a:r>
              <a:rPr lang="ja" sz="2800">
                <a:solidFill>
                  <a:srgbClr val="595959"/>
                </a:solidFill>
                <a:highlight>
                  <a:srgbClr val="EDF2FA"/>
                </a:highlight>
                <a:latin typeface="M PLUS 1p"/>
                <a:ea typeface="M PLUS 1p"/>
                <a:cs typeface="M PLUS 1p"/>
                <a:sym typeface="M PLUS 1p"/>
              </a:rPr>
              <a:t>ログイン機能に時間をかけすぎた</a:t>
            </a:r>
            <a:endParaRPr sz="2700">
              <a:solidFill>
                <a:srgbClr val="595959"/>
              </a:solidFill>
              <a:latin typeface="M PLUS 1p"/>
              <a:ea typeface="M PLUS 1p"/>
              <a:cs typeface="M PLUS 1p"/>
              <a:sym typeface="M PLUS 1p"/>
            </a:endParaRPr>
          </a:p>
        </p:txBody>
      </p:sp>
      <p:sp>
        <p:nvSpPr>
          <p:cNvPr id="268" name="Google Shape;268;p20"/>
          <p:cNvSpPr txBox="1"/>
          <p:nvPr/>
        </p:nvSpPr>
        <p:spPr>
          <a:xfrm>
            <a:off x="2976000" y="1656725"/>
            <a:ext cx="5893200" cy="9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2800">
                <a:solidFill>
                  <a:srgbClr val="595959"/>
                </a:solidFill>
                <a:highlight>
                  <a:srgbClr val="EDF2FA"/>
                </a:highlight>
                <a:latin typeface="M PLUS 1p ExtraBold"/>
                <a:ea typeface="M PLUS 1p ExtraBold"/>
                <a:cs typeface="M PLUS 1p ExtraBold"/>
                <a:sym typeface="M PLUS 1p ExtraBold"/>
              </a:rPr>
              <a:t>・</a:t>
            </a:r>
            <a:r>
              <a:rPr lang="ja" sz="2800">
                <a:solidFill>
                  <a:srgbClr val="595959"/>
                </a:solidFill>
                <a:highlight>
                  <a:srgbClr val="EDF2FA"/>
                </a:highlight>
                <a:latin typeface="M PLUS 1p"/>
                <a:ea typeface="M PLUS 1p"/>
                <a:cs typeface="M PLUS 1p"/>
                <a:sym typeface="M PLUS 1p"/>
              </a:rPr>
              <a:t>フィルターで幅広い音楽を知ることができる</a:t>
            </a:r>
            <a:endParaRPr sz="2800">
              <a:solidFill>
                <a:srgbClr val="595959"/>
              </a:solidFill>
              <a:latin typeface="M PLUS 1p"/>
              <a:ea typeface="M PLUS 1p"/>
              <a:cs typeface="M PLUS 1p"/>
              <a:sym typeface="M PLUS 1p"/>
            </a:endParaRPr>
          </a:p>
        </p:txBody>
      </p:sp>
      <p:sp>
        <p:nvSpPr>
          <p:cNvPr id="269" name="Google Shape;269;p20"/>
          <p:cNvSpPr txBox="1"/>
          <p:nvPr/>
        </p:nvSpPr>
        <p:spPr>
          <a:xfrm>
            <a:off x="3034200" y="344250"/>
            <a:ext cx="5776800" cy="13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ja" sz="2800">
                <a:solidFill>
                  <a:srgbClr val="595959"/>
                </a:solidFill>
                <a:highlight>
                  <a:srgbClr val="EDF2FA"/>
                </a:highlight>
                <a:latin typeface="M PLUS 1p ExtraBold"/>
                <a:ea typeface="M PLUS 1p ExtraBold"/>
                <a:cs typeface="M PLUS 1p ExtraBold"/>
                <a:sym typeface="M PLUS 1p ExtraBold"/>
              </a:rPr>
              <a:t>・</a:t>
            </a:r>
            <a:r>
              <a:rPr lang="ja" sz="3800">
                <a:solidFill>
                  <a:schemeClr val="accent4"/>
                </a:solidFill>
                <a:highlight>
                  <a:srgbClr val="EDF2FA"/>
                </a:highlight>
                <a:latin typeface="M PLUS 1p ExtraBold"/>
                <a:ea typeface="M PLUS 1p ExtraBold"/>
                <a:cs typeface="M PLUS 1p ExtraBold"/>
                <a:sym typeface="M PLUS 1p ExtraBold"/>
              </a:rPr>
              <a:t>みゅっけた</a:t>
            </a:r>
            <a:r>
              <a:rPr lang="ja" sz="2700">
                <a:solidFill>
                  <a:srgbClr val="595959"/>
                </a:solidFill>
                <a:highlight>
                  <a:srgbClr val="EDF2FA"/>
                </a:highlight>
                <a:latin typeface="M PLUS 1p"/>
                <a:ea typeface="M PLUS 1p"/>
                <a:cs typeface="M PLUS 1p"/>
                <a:sym typeface="M PLUS 1p"/>
              </a:rPr>
              <a:t>で常に新しい魅力的な曲に出会える</a:t>
            </a:r>
            <a:endParaRPr sz="2700">
              <a:solidFill>
                <a:srgbClr val="595959"/>
              </a:solidFill>
              <a:latin typeface="M PLUS 1p"/>
              <a:ea typeface="M PLUS 1p"/>
              <a:cs typeface="M PLUS 1p"/>
              <a:sym typeface="M PLUS 1p"/>
            </a:endParaRPr>
          </a:p>
        </p:txBody>
      </p:sp>
    </p:spTree>
  </p:cSld>
  <p:clrMapOvr>
    <a:masterClrMapping/>
  </p:clrMapOvr>
  <p:transition spd="med">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3" name="Shape 273"/>
        <p:cNvGrpSpPr/>
        <p:nvPr/>
      </p:nvGrpSpPr>
      <p:grpSpPr>
        <a:xfrm>
          <a:off x="0" y="0"/>
          <a:ext cx="0" cy="0"/>
          <a:chOff x="0" y="0"/>
          <a:chExt cx="0" cy="0"/>
        </a:xfrm>
      </p:grpSpPr>
      <p:sp>
        <p:nvSpPr>
          <p:cNvPr id="274" name="Google Shape;27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ja"/>
              <a:t>追加予定の機能</a:t>
            </a:r>
            <a:endParaRPr/>
          </a:p>
        </p:txBody>
      </p:sp>
      <p:sp>
        <p:nvSpPr>
          <p:cNvPr id="275" name="Google Shape;27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ja"/>
              <a:t>音楽の再生機能</a:t>
            </a:r>
            <a:endParaRPr/>
          </a:p>
          <a:p>
            <a:pPr indent="-342900" lvl="0" marL="457200" rtl="0" algn="l">
              <a:spcBef>
                <a:spcPts val="0"/>
              </a:spcBef>
              <a:spcAft>
                <a:spcPts val="0"/>
              </a:spcAft>
              <a:buSzPts val="1800"/>
              <a:buChar char="●"/>
            </a:pPr>
            <a:r>
              <a:rPr lang="ja"/>
              <a:t>音楽の共有機能</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